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3" r:id="rId37"/>
    <p:sldId id="295" r:id="rId38"/>
    <p:sldId id="296" r:id="rId39"/>
    <p:sldId id="297" r:id="rId40"/>
    <p:sldId id="294" r:id="rId41"/>
    <p:sldId id="299" r:id="rId42"/>
    <p:sldId id="300" r:id="rId43"/>
    <p:sldId id="298" r:id="rId44"/>
    <p:sldId id="289" r:id="rId45"/>
  </p:sldIdLst>
  <p:sldSz cx="18288000" cy="10287000"/>
  <p:notesSz cx="6858000" cy="9144000"/>
  <p:embeddedFontLst>
    <p:embeddedFont>
      <p:font typeface="Chau Philomene" panose="020B0604020202020204" charset="0"/>
      <p:regular r:id="rId46"/>
    </p:embeddedFont>
    <p:embeddedFont>
      <p:font typeface="Poppins" panose="00000500000000000000" pitchFamily="2" charset="0"/>
      <p:regular r:id="rId47"/>
    </p:embeddedFont>
    <p:embeddedFont>
      <p:font typeface="Poppins Bold" panose="00000800000000000000" charset="0"/>
      <p:regular r:id="rId48"/>
    </p:embeddedFont>
    <p:embeddedFont>
      <p:font typeface="Raleway" pitchFamily="2" charset="0"/>
      <p:regular r:id="rId49"/>
    </p:embeddedFont>
    <p:embeddedFont>
      <p:font typeface="Raleway Bold" charset="0"/>
      <p:regular r:id="rId50"/>
    </p:embeddedFont>
    <p:embeddedFont>
      <p:font typeface="Raleway Heavy" panose="020B0604020202020204" charset="0"/>
      <p:regular r:id="rId51"/>
    </p:embeddedFont>
    <p:embeddedFont>
      <p:font typeface="Saira Stencil One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3E067-95B7-41AA-A3CE-A0C6CEE4D257}" v="1" dt="2025-07-10T19:40:08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omé Moreno" userId="553aacd17e764072" providerId="LiveId" clId="{5BE3E067-95B7-41AA-A3CE-A0C6CEE4D257}"/>
    <pc:docChg chg="custSel addSld delSld modSld">
      <pc:chgData name="Salomé Moreno" userId="553aacd17e764072" providerId="LiveId" clId="{5BE3E067-95B7-41AA-A3CE-A0C6CEE4D257}" dt="2025-07-10T19:46:57.131" v="103" actId="1076"/>
      <pc:docMkLst>
        <pc:docMk/>
      </pc:docMkLst>
      <pc:sldChg chg="delSp modSp mod">
        <pc:chgData name="Salomé Moreno" userId="553aacd17e764072" providerId="LiveId" clId="{5BE3E067-95B7-41AA-A3CE-A0C6CEE4D257}" dt="2025-07-10T19:37:48.674" v="57" actId="14100"/>
        <pc:sldMkLst>
          <pc:docMk/>
          <pc:sldMk cId="0" sldId="268"/>
        </pc:sldMkLst>
        <pc:grpChg chg="del">
          <ac:chgData name="Salomé Moreno" userId="553aacd17e764072" providerId="LiveId" clId="{5BE3E067-95B7-41AA-A3CE-A0C6CEE4D257}" dt="2025-07-10T19:37:43.251" v="54" actId="478"/>
          <ac:grpSpMkLst>
            <pc:docMk/>
            <pc:sldMk cId="0" sldId="268"/>
            <ac:grpSpMk id="11" creationId="{00000000-0000-0000-0000-000000000000}"/>
          </ac:grpSpMkLst>
        </pc:grpChg>
        <pc:grpChg chg="del">
          <ac:chgData name="Salomé Moreno" userId="553aacd17e764072" providerId="LiveId" clId="{5BE3E067-95B7-41AA-A3CE-A0C6CEE4D257}" dt="2025-07-10T19:37:44.815" v="56" actId="478"/>
          <ac:grpSpMkLst>
            <pc:docMk/>
            <pc:sldMk cId="0" sldId="268"/>
            <ac:grpSpMk id="16" creationId="{00000000-0000-0000-0000-000000000000}"/>
          </ac:grpSpMkLst>
        </pc:grpChg>
        <pc:grpChg chg="del">
          <ac:chgData name="Salomé Moreno" userId="553aacd17e764072" providerId="LiveId" clId="{5BE3E067-95B7-41AA-A3CE-A0C6CEE4D257}" dt="2025-07-10T19:37:44.214" v="55" actId="478"/>
          <ac:grpSpMkLst>
            <pc:docMk/>
            <pc:sldMk cId="0" sldId="268"/>
            <ac:grpSpMk id="21" creationId="{00000000-0000-0000-0000-000000000000}"/>
          </ac:grpSpMkLst>
        </pc:grpChg>
        <pc:grpChg chg="mod">
          <ac:chgData name="Salomé Moreno" userId="553aacd17e764072" providerId="LiveId" clId="{5BE3E067-95B7-41AA-A3CE-A0C6CEE4D257}" dt="2025-07-10T19:37:48.674" v="57" actId="14100"/>
          <ac:grpSpMkLst>
            <pc:docMk/>
            <pc:sldMk cId="0" sldId="268"/>
            <ac:grpSpMk id="26" creationId="{00000000-0000-0000-0000-000000000000}"/>
          </ac:grpSpMkLst>
        </pc:grpChg>
        <pc:grpChg chg="del">
          <ac:chgData name="Salomé Moreno" userId="553aacd17e764072" providerId="LiveId" clId="{5BE3E067-95B7-41AA-A3CE-A0C6CEE4D257}" dt="2025-07-10T19:37:41.548" v="52" actId="478"/>
          <ac:grpSpMkLst>
            <pc:docMk/>
            <pc:sldMk cId="0" sldId="268"/>
            <ac:grpSpMk id="29" creationId="{00000000-0000-0000-0000-000000000000}"/>
          </ac:grpSpMkLst>
        </pc:grpChg>
        <pc:grpChg chg="del">
          <ac:chgData name="Salomé Moreno" userId="553aacd17e764072" providerId="LiveId" clId="{5BE3E067-95B7-41AA-A3CE-A0C6CEE4D257}" dt="2025-07-10T19:37:42.077" v="53" actId="478"/>
          <ac:grpSpMkLst>
            <pc:docMk/>
            <pc:sldMk cId="0" sldId="268"/>
            <ac:grpSpMk id="32" creationId="{00000000-0000-0000-0000-000000000000}"/>
          </ac:grpSpMkLst>
        </pc:grpChg>
      </pc:sldChg>
      <pc:sldChg chg="modSp mod">
        <pc:chgData name="Salomé Moreno" userId="553aacd17e764072" providerId="LiveId" clId="{5BE3E067-95B7-41AA-A3CE-A0C6CEE4D257}" dt="2025-07-10T19:40:12.571" v="69" actId="20577"/>
        <pc:sldMkLst>
          <pc:docMk/>
          <pc:sldMk cId="0" sldId="289"/>
        </pc:sldMkLst>
        <pc:spChg chg="mod">
          <ac:chgData name="Salomé Moreno" userId="553aacd17e764072" providerId="LiveId" clId="{5BE3E067-95B7-41AA-A3CE-A0C6CEE4D257}" dt="2025-07-10T19:40:12.571" v="69" actId="20577"/>
          <ac:spMkLst>
            <pc:docMk/>
            <pc:sldMk cId="0" sldId="289"/>
            <ac:spMk id="13" creationId="{00000000-0000-0000-0000-000000000000}"/>
          </ac:spMkLst>
        </pc:spChg>
      </pc:sldChg>
      <pc:sldChg chg="addSp delSp modSp add mod">
        <pc:chgData name="Salomé Moreno" userId="553aacd17e764072" providerId="LiveId" clId="{5BE3E067-95B7-41AA-A3CE-A0C6CEE4D257}" dt="2025-07-10T19:28:18.697" v="6" actId="1076"/>
        <pc:sldMkLst>
          <pc:docMk/>
          <pc:sldMk cId="2404857743" sldId="290"/>
        </pc:sldMkLst>
        <pc:spChg chg="del">
          <ac:chgData name="Salomé Moreno" userId="553aacd17e764072" providerId="LiveId" clId="{5BE3E067-95B7-41AA-A3CE-A0C6CEE4D257}" dt="2025-07-10T19:28:12.140" v="2" actId="478"/>
          <ac:spMkLst>
            <pc:docMk/>
            <pc:sldMk cId="2404857743" sldId="290"/>
            <ac:spMk id="6" creationId="{62EAC39C-D8D9-95DB-58B5-F4B5DD9DF71B}"/>
          </ac:spMkLst>
        </pc:spChg>
        <pc:spChg chg="del">
          <ac:chgData name="Salomé Moreno" userId="553aacd17e764072" providerId="LiveId" clId="{5BE3E067-95B7-41AA-A3CE-A0C6CEE4D257}" dt="2025-07-10T19:28:11.727" v="1" actId="478"/>
          <ac:spMkLst>
            <pc:docMk/>
            <pc:sldMk cId="2404857743" sldId="290"/>
            <ac:spMk id="8" creationId="{469E4B5C-C139-80A0-15A2-1FC851689399}"/>
          </ac:spMkLst>
        </pc:spChg>
        <pc:picChg chg="add mod">
          <ac:chgData name="Salomé Moreno" userId="553aacd17e764072" providerId="LiveId" clId="{5BE3E067-95B7-41AA-A3CE-A0C6CEE4D257}" dt="2025-07-10T19:28:18.697" v="6" actId="1076"/>
          <ac:picMkLst>
            <pc:docMk/>
            <pc:sldMk cId="2404857743" sldId="290"/>
            <ac:picMk id="10" creationId="{12B84817-42DB-4503-9512-2484160C9B56}"/>
          </ac:picMkLst>
        </pc:picChg>
      </pc:sldChg>
      <pc:sldChg chg="addSp delSp modSp add mod">
        <pc:chgData name="Salomé Moreno" userId="553aacd17e764072" providerId="LiveId" clId="{5BE3E067-95B7-41AA-A3CE-A0C6CEE4D257}" dt="2025-07-10T19:29:43.243" v="23" actId="14100"/>
        <pc:sldMkLst>
          <pc:docMk/>
          <pc:sldMk cId="2856202905" sldId="291"/>
        </pc:sldMkLst>
        <pc:picChg chg="add mod">
          <ac:chgData name="Salomé Moreno" userId="553aacd17e764072" providerId="LiveId" clId="{5BE3E067-95B7-41AA-A3CE-A0C6CEE4D257}" dt="2025-07-10T19:29:43.243" v="23" actId="14100"/>
          <ac:picMkLst>
            <pc:docMk/>
            <pc:sldMk cId="2856202905" sldId="291"/>
            <ac:picMk id="8" creationId="{776D6846-1BC8-BA6A-34C7-28A1B5149E5E}"/>
          </ac:picMkLst>
        </pc:picChg>
        <pc:picChg chg="del">
          <ac:chgData name="Salomé Moreno" userId="553aacd17e764072" providerId="LiveId" clId="{5BE3E067-95B7-41AA-A3CE-A0C6CEE4D257}" dt="2025-07-10T19:28:25.242" v="8" actId="478"/>
          <ac:picMkLst>
            <pc:docMk/>
            <pc:sldMk cId="2856202905" sldId="291"/>
            <ac:picMk id="10" creationId="{13A5B4A5-ECE3-4553-C16C-4ECFEAE07E63}"/>
          </ac:picMkLst>
        </pc:picChg>
      </pc:sldChg>
      <pc:sldChg chg="add del">
        <pc:chgData name="Salomé Moreno" userId="553aacd17e764072" providerId="LiveId" clId="{5BE3E067-95B7-41AA-A3CE-A0C6CEE4D257}" dt="2025-07-10T19:42:03.526" v="74" actId="47"/>
        <pc:sldMkLst>
          <pc:docMk/>
          <pc:sldMk cId="3174377555" sldId="292"/>
        </pc:sldMkLst>
      </pc:sldChg>
      <pc:sldChg chg="addSp modSp add mod">
        <pc:chgData name="Salomé Moreno" userId="553aacd17e764072" providerId="LiveId" clId="{5BE3E067-95B7-41AA-A3CE-A0C6CEE4D257}" dt="2025-07-10T19:39:31.972" v="63" actId="1076"/>
        <pc:sldMkLst>
          <pc:docMk/>
          <pc:sldMk cId="2066295827" sldId="293"/>
        </pc:sldMkLst>
        <pc:picChg chg="add mod">
          <ac:chgData name="Salomé Moreno" userId="553aacd17e764072" providerId="LiveId" clId="{5BE3E067-95B7-41AA-A3CE-A0C6CEE4D257}" dt="2025-07-10T19:39:31.972" v="63" actId="1076"/>
          <ac:picMkLst>
            <pc:docMk/>
            <pc:sldMk cId="2066295827" sldId="293"/>
            <ac:picMk id="8" creationId="{98298BDD-5B25-C3CC-FC26-E82ADF5ECFFE}"/>
          </ac:picMkLst>
        </pc:picChg>
      </pc:sldChg>
      <pc:sldChg chg="addSp modSp add mod">
        <pc:chgData name="Salomé Moreno" userId="553aacd17e764072" providerId="LiveId" clId="{5BE3E067-95B7-41AA-A3CE-A0C6CEE4D257}" dt="2025-07-10T19:44:44.012" v="87" actId="1076"/>
        <pc:sldMkLst>
          <pc:docMk/>
          <pc:sldMk cId="362497261" sldId="294"/>
        </pc:sldMkLst>
        <pc:picChg chg="add mod">
          <ac:chgData name="Salomé Moreno" userId="553aacd17e764072" providerId="LiveId" clId="{5BE3E067-95B7-41AA-A3CE-A0C6CEE4D257}" dt="2025-07-10T19:44:44.012" v="87" actId="1076"/>
          <ac:picMkLst>
            <pc:docMk/>
            <pc:sldMk cId="362497261" sldId="294"/>
            <ac:picMk id="8" creationId="{E5F192A6-6F04-29B5-7BAF-4ECCFEF144A4}"/>
          </ac:picMkLst>
        </pc:picChg>
      </pc:sldChg>
      <pc:sldChg chg="addSp modSp add mod">
        <pc:chgData name="Salomé Moreno" userId="553aacd17e764072" providerId="LiveId" clId="{5BE3E067-95B7-41AA-A3CE-A0C6CEE4D257}" dt="2025-07-10T19:41:44.641" v="73" actId="1076"/>
        <pc:sldMkLst>
          <pc:docMk/>
          <pc:sldMk cId="62086323" sldId="295"/>
        </pc:sldMkLst>
        <pc:picChg chg="add mod">
          <ac:chgData name="Salomé Moreno" userId="553aacd17e764072" providerId="LiveId" clId="{5BE3E067-95B7-41AA-A3CE-A0C6CEE4D257}" dt="2025-07-10T19:41:44.641" v="73" actId="1076"/>
          <ac:picMkLst>
            <pc:docMk/>
            <pc:sldMk cId="62086323" sldId="295"/>
            <ac:picMk id="8" creationId="{A6209B33-AD7C-BC5F-3616-3A370223A059}"/>
          </ac:picMkLst>
        </pc:picChg>
      </pc:sldChg>
      <pc:sldChg chg="addSp modSp add mod">
        <pc:chgData name="Salomé Moreno" userId="553aacd17e764072" providerId="LiveId" clId="{5BE3E067-95B7-41AA-A3CE-A0C6CEE4D257}" dt="2025-07-10T19:42:56.608" v="79" actId="1076"/>
        <pc:sldMkLst>
          <pc:docMk/>
          <pc:sldMk cId="2923280883" sldId="296"/>
        </pc:sldMkLst>
        <pc:picChg chg="add mod">
          <ac:chgData name="Salomé Moreno" userId="553aacd17e764072" providerId="LiveId" clId="{5BE3E067-95B7-41AA-A3CE-A0C6CEE4D257}" dt="2025-07-10T19:42:56.608" v="79" actId="1076"/>
          <ac:picMkLst>
            <pc:docMk/>
            <pc:sldMk cId="2923280883" sldId="296"/>
            <ac:picMk id="8" creationId="{A7B94CAC-FF59-CE4D-EDA3-AD49E918EFFA}"/>
          </ac:picMkLst>
        </pc:picChg>
      </pc:sldChg>
      <pc:sldChg chg="addSp modSp add mod">
        <pc:chgData name="Salomé Moreno" userId="553aacd17e764072" providerId="LiveId" clId="{5BE3E067-95B7-41AA-A3CE-A0C6CEE4D257}" dt="2025-07-10T19:43:47.963" v="83" actId="1076"/>
        <pc:sldMkLst>
          <pc:docMk/>
          <pc:sldMk cId="3580063126" sldId="297"/>
        </pc:sldMkLst>
        <pc:picChg chg="add mod">
          <ac:chgData name="Salomé Moreno" userId="553aacd17e764072" providerId="LiveId" clId="{5BE3E067-95B7-41AA-A3CE-A0C6CEE4D257}" dt="2025-07-10T19:43:47.963" v="83" actId="1076"/>
          <ac:picMkLst>
            <pc:docMk/>
            <pc:sldMk cId="3580063126" sldId="297"/>
            <ac:picMk id="8" creationId="{C087ABDC-4256-48C6-43CE-EAE887C378C7}"/>
          </ac:picMkLst>
        </pc:picChg>
      </pc:sldChg>
      <pc:sldChg chg="addSp modSp add mod">
        <pc:chgData name="Salomé Moreno" userId="553aacd17e764072" providerId="LiveId" clId="{5BE3E067-95B7-41AA-A3CE-A0C6CEE4D257}" dt="2025-07-10T19:46:57.131" v="103" actId="1076"/>
        <pc:sldMkLst>
          <pc:docMk/>
          <pc:sldMk cId="2322239045" sldId="298"/>
        </pc:sldMkLst>
        <pc:picChg chg="add mod">
          <ac:chgData name="Salomé Moreno" userId="553aacd17e764072" providerId="LiveId" clId="{5BE3E067-95B7-41AA-A3CE-A0C6CEE4D257}" dt="2025-07-10T19:46:57.131" v="103" actId="1076"/>
          <ac:picMkLst>
            <pc:docMk/>
            <pc:sldMk cId="2322239045" sldId="298"/>
            <ac:picMk id="8" creationId="{B250D6D9-5551-A158-ABEC-7A28F18E2203}"/>
          </ac:picMkLst>
        </pc:picChg>
      </pc:sldChg>
      <pc:sldChg chg="addSp modSp add mod">
        <pc:chgData name="Salomé Moreno" userId="553aacd17e764072" providerId="LiveId" clId="{5BE3E067-95B7-41AA-A3CE-A0C6CEE4D257}" dt="2025-07-10T19:45:26.624" v="93" actId="1076"/>
        <pc:sldMkLst>
          <pc:docMk/>
          <pc:sldMk cId="1173716388" sldId="299"/>
        </pc:sldMkLst>
        <pc:picChg chg="add mod">
          <ac:chgData name="Salomé Moreno" userId="553aacd17e764072" providerId="LiveId" clId="{5BE3E067-95B7-41AA-A3CE-A0C6CEE4D257}" dt="2025-07-10T19:45:26.624" v="93" actId="1076"/>
          <ac:picMkLst>
            <pc:docMk/>
            <pc:sldMk cId="1173716388" sldId="299"/>
            <ac:picMk id="8" creationId="{7880875C-E071-BB05-857D-9CEAA3E34946}"/>
          </ac:picMkLst>
        </pc:picChg>
      </pc:sldChg>
      <pc:sldChg chg="addSp modSp add mod">
        <pc:chgData name="Salomé Moreno" userId="553aacd17e764072" providerId="LiveId" clId="{5BE3E067-95B7-41AA-A3CE-A0C6CEE4D257}" dt="2025-07-10T19:46:22.538" v="97" actId="14100"/>
        <pc:sldMkLst>
          <pc:docMk/>
          <pc:sldMk cId="3883308348" sldId="300"/>
        </pc:sldMkLst>
        <pc:picChg chg="add mod">
          <ac:chgData name="Salomé Moreno" userId="553aacd17e764072" providerId="LiveId" clId="{5BE3E067-95B7-41AA-A3CE-A0C6CEE4D257}" dt="2025-07-10T19:46:22.538" v="97" actId="14100"/>
          <ac:picMkLst>
            <pc:docMk/>
            <pc:sldMk cId="3883308348" sldId="300"/>
            <ac:picMk id="8" creationId="{7D69486C-35E0-A676-6626-D3FBAA963C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7716" y="1028700"/>
            <a:ext cx="20415173" cy="8229600"/>
            <a:chOff x="0" y="0"/>
            <a:chExt cx="537683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6836" cy="2167467"/>
            </a:xfrm>
            <a:custGeom>
              <a:avLst/>
              <a:gdLst/>
              <a:ahLst/>
              <a:cxnLst/>
              <a:rect l="l" t="t" r="r" b="b"/>
              <a:pathLst>
                <a:path w="5376836" h="2167467">
                  <a:moveTo>
                    <a:pt x="0" y="0"/>
                  </a:moveTo>
                  <a:lnTo>
                    <a:pt x="5376836" y="0"/>
                  </a:lnTo>
                  <a:lnTo>
                    <a:pt x="53768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7683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3266" y="548717"/>
            <a:ext cx="16651904" cy="9235804"/>
            <a:chOff x="0" y="0"/>
            <a:chExt cx="4385687" cy="2432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5687" cy="2432475"/>
            </a:xfrm>
            <a:custGeom>
              <a:avLst/>
              <a:gdLst/>
              <a:ahLst/>
              <a:cxnLst/>
              <a:rect l="l" t="t" r="r" b="b"/>
              <a:pathLst>
                <a:path w="4385687" h="2432475">
                  <a:moveTo>
                    <a:pt x="0" y="0"/>
                  </a:moveTo>
                  <a:lnTo>
                    <a:pt x="4385687" y="0"/>
                  </a:lnTo>
                  <a:lnTo>
                    <a:pt x="4385687" y="2432475"/>
                  </a:lnTo>
                  <a:lnTo>
                    <a:pt x="0" y="2432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385687" cy="248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409871" y="548717"/>
            <a:ext cx="8115300" cy="9235804"/>
          </a:xfrm>
          <a:custGeom>
            <a:avLst/>
            <a:gdLst/>
            <a:ahLst/>
            <a:cxnLst/>
            <a:rect l="l" t="t" r="r" b="b"/>
            <a:pathLst>
              <a:path w="8115300" h="9235804">
                <a:moveTo>
                  <a:pt x="0" y="0"/>
                </a:moveTo>
                <a:lnTo>
                  <a:pt x="8115300" y="0"/>
                </a:lnTo>
                <a:lnTo>
                  <a:pt x="8115300" y="9235804"/>
                </a:lnTo>
                <a:lnTo>
                  <a:pt x="0" y="92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38" r="-2127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 rot="-5400000">
            <a:off x="8859144" y="1118494"/>
            <a:ext cx="9235804" cy="8115300"/>
          </a:xfrm>
          <a:custGeom>
            <a:avLst/>
            <a:gdLst/>
            <a:ahLst/>
            <a:cxnLst/>
            <a:rect l="l" t="t" r="r" b="b"/>
            <a:pathLst>
              <a:path w="9235804" h="8115300">
                <a:moveTo>
                  <a:pt x="0" y="0"/>
                </a:moveTo>
                <a:lnTo>
                  <a:pt x="9235804" y="0"/>
                </a:lnTo>
                <a:lnTo>
                  <a:pt x="9235804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13" t="-9985" r="-58370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194496" y="8966913"/>
            <a:ext cx="7462623" cy="56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6"/>
              </a:lnSpc>
            </a:pPr>
            <a:r>
              <a:rPr lang="en-US" sz="3254" b="1">
                <a:solidFill>
                  <a:srgbClr val="545454"/>
                </a:solidFill>
                <a:latin typeface="Raleway Bold"/>
                <a:ea typeface="Raleway Bold"/>
                <a:cs typeface="Raleway Bold"/>
                <a:sym typeface="Raleway Bold"/>
              </a:rPr>
              <a:t>Parking Center S.A.S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3630" y="710642"/>
            <a:ext cx="7075588" cy="833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20"/>
              </a:lnSpc>
            </a:pPr>
            <a:r>
              <a:rPr lang="en-US" sz="10400">
                <a:solidFill>
                  <a:srgbClr val="545454"/>
                </a:solidFill>
                <a:latin typeface="Saira Stencil One"/>
                <a:ea typeface="Saira Stencil One"/>
                <a:cs typeface="Saira Stencil One"/>
                <a:sym typeface="Saira Stencil One"/>
              </a:rPr>
              <a:t>SISTEMA DE CONTROL DE PARQUEADERO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14981" y="925753"/>
            <a:ext cx="4647236" cy="1394439"/>
            <a:chOff x="0" y="0"/>
            <a:chExt cx="812800" cy="243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43887"/>
            </a:xfrm>
            <a:custGeom>
              <a:avLst/>
              <a:gdLst/>
              <a:ahLst/>
              <a:cxnLst/>
              <a:rect l="l" t="t" r="r" b="b"/>
              <a:pathLst>
                <a:path w="812800" h="243887">
                  <a:moveTo>
                    <a:pt x="88294" y="0"/>
                  </a:moveTo>
                  <a:lnTo>
                    <a:pt x="724506" y="0"/>
                  </a:lnTo>
                  <a:cubicBezTo>
                    <a:pt x="747923" y="0"/>
                    <a:pt x="770381" y="9302"/>
                    <a:pt x="786939" y="25861"/>
                  </a:cubicBezTo>
                  <a:cubicBezTo>
                    <a:pt x="803498" y="42419"/>
                    <a:pt x="812800" y="64877"/>
                    <a:pt x="812800" y="88294"/>
                  </a:cubicBezTo>
                  <a:lnTo>
                    <a:pt x="812800" y="155593"/>
                  </a:lnTo>
                  <a:cubicBezTo>
                    <a:pt x="812800" y="179010"/>
                    <a:pt x="803498" y="201468"/>
                    <a:pt x="786939" y="218026"/>
                  </a:cubicBezTo>
                  <a:cubicBezTo>
                    <a:pt x="770381" y="234584"/>
                    <a:pt x="747923" y="243887"/>
                    <a:pt x="724506" y="243887"/>
                  </a:cubicBezTo>
                  <a:lnTo>
                    <a:pt x="88294" y="243887"/>
                  </a:lnTo>
                  <a:cubicBezTo>
                    <a:pt x="39530" y="243887"/>
                    <a:pt x="0" y="204356"/>
                    <a:pt x="0" y="155593"/>
                  </a:cubicBezTo>
                  <a:lnTo>
                    <a:pt x="0" y="88294"/>
                  </a:lnTo>
                  <a:cubicBezTo>
                    <a:pt x="0" y="64877"/>
                    <a:pt x="9302" y="42419"/>
                    <a:pt x="25861" y="25861"/>
                  </a:cubicBezTo>
                  <a:cubicBezTo>
                    <a:pt x="42419" y="9302"/>
                    <a:pt x="64877" y="0"/>
                    <a:pt x="88294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ingreso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4740" y="1019283"/>
            <a:ext cx="1449120" cy="144912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56010" y="4568011"/>
            <a:ext cx="2657615" cy="2062951"/>
            <a:chOff x="0" y="0"/>
            <a:chExt cx="464816" cy="3608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816" cy="360809"/>
            </a:xfrm>
            <a:custGeom>
              <a:avLst/>
              <a:gdLst/>
              <a:ahLst/>
              <a:cxnLst/>
              <a:rect l="l" t="t" r="r" b="b"/>
              <a:pathLst>
                <a:path w="464816" h="360809">
                  <a:moveTo>
                    <a:pt x="154395" y="0"/>
                  </a:moveTo>
                  <a:lnTo>
                    <a:pt x="310421" y="0"/>
                  </a:lnTo>
                  <a:cubicBezTo>
                    <a:pt x="395691" y="0"/>
                    <a:pt x="464816" y="69125"/>
                    <a:pt x="464816" y="154395"/>
                  </a:cubicBezTo>
                  <a:lnTo>
                    <a:pt x="464816" y="206415"/>
                  </a:lnTo>
                  <a:cubicBezTo>
                    <a:pt x="464816" y="291685"/>
                    <a:pt x="395691" y="360809"/>
                    <a:pt x="310421" y="360809"/>
                  </a:cubicBezTo>
                  <a:lnTo>
                    <a:pt x="154395" y="360809"/>
                  </a:lnTo>
                  <a:cubicBezTo>
                    <a:pt x="69125" y="360809"/>
                    <a:pt x="0" y="291685"/>
                    <a:pt x="0" y="206415"/>
                  </a:cubicBezTo>
                  <a:lnTo>
                    <a:pt x="0" y="154395"/>
                  </a:lnTo>
                  <a:cubicBezTo>
                    <a:pt x="0" y="69125"/>
                    <a:pt x="69125" y="0"/>
                    <a:pt x="15439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64816" cy="446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Imprimir ticket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09147" y="2815492"/>
            <a:ext cx="4317378" cy="809439"/>
            <a:chOff x="0" y="0"/>
            <a:chExt cx="1137087" cy="2131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7087" cy="213186"/>
            </a:xfrm>
            <a:custGeom>
              <a:avLst/>
              <a:gdLst/>
              <a:ahLst/>
              <a:cxnLst/>
              <a:rect l="l" t="t" r="r" b="b"/>
              <a:pathLst>
                <a:path w="1137087" h="213186">
                  <a:moveTo>
                    <a:pt x="26898" y="0"/>
                  </a:moveTo>
                  <a:lnTo>
                    <a:pt x="1110189" y="0"/>
                  </a:lnTo>
                  <a:cubicBezTo>
                    <a:pt x="1117323" y="0"/>
                    <a:pt x="1124165" y="2834"/>
                    <a:pt x="1129209" y="7878"/>
                  </a:cubicBezTo>
                  <a:cubicBezTo>
                    <a:pt x="1134253" y="12923"/>
                    <a:pt x="1137087" y="19764"/>
                    <a:pt x="1137087" y="26898"/>
                  </a:cubicBezTo>
                  <a:lnTo>
                    <a:pt x="1137087" y="186288"/>
                  </a:lnTo>
                  <a:cubicBezTo>
                    <a:pt x="1137087" y="201143"/>
                    <a:pt x="1125045" y="213186"/>
                    <a:pt x="1110189" y="213186"/>
                  </a:cubicBezTo>
                  <a:lnTo>
                    <a:pt x="26898" y="213186"/>
                  </a:lnTo>
                  <a:cubicBezTo>
                    <a:pt x="19764" y="213186"/>
                    <a:pt x="12923" y="210352"/>
                    <a:pt x="7878" y="205307"/>
                  </a:cubicBezTo>
                  <a:cubicBezTo>
                    <a:pt x="2834" y="200263"/>
                    <a:pt x="0" y="193421"/>
                    <a:pt x="0" y="186288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37087" cy="260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34765" y="1090574"/>
            <a:ext cx="1249070" cy="123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volver al menú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042" y="2828528"/>
            <a:ext cx="4448175" cy="548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Placa: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Tipo de Vehículo: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Hora: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Fecha: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199266" y="4334061"/>
            <a:ext cx="3282775" cy="1584288"/>
            <a:chOff x="0" y="0"/>
            <a:chExt cx="864599" cy="4172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4599" cy="417261"/>
            </a:xfrm>
            <a:custGeom>
              <a:avLst/>
              <a:gdLst/>
              <a:ahLst/>
              <a:cxnLst/>
              <a:rect l="l" t="t" r="r" b="b"/>
              <a:pathLst>
                <a:path w="864599" h="417261">
                  <a:moveTo>
                    <a:pt x="35375" y="0"/>
                  </a:moveTo>
                  <a:lnTo>
                    <a:pt x="829224" y="0"/>
                  </a:lnTo>
                  <a:cubicBezTo>
                    <a:pt x="838606" y="0"/>
                    <a:pt x="847604" y="3727"/>
                    <a:pt x="854238" y="10361"/>
                  </a:cubicBezTo>
                  <a:cubicBezTo>
                    <a:pt x="860872" y="16995"/>
                    <a:pt x="864599" y="25993"/>
                    <a:pt x="864599" y="35375"/>
                  </a:cubicBezTo>
                  <a:lnTo>
                    <a:pt x="864599" y="381886"/>
                  </a:lnTo>
                  <a:cubicBezTo>
                    <a:pt x="864599" y="391268"/>
                    <a:pt x="860872" y="400266"/>
                    <a:pt x="854238" y="406900"/>
                  </a:cubicBezTo>
                  <a:cubicBezTo>
                    <a:pt x="847604" y="413534"/>
                    <a:pt x="838606" y="417261"/>
                    <a:pt x="829224" y="417261"/>
                  </a:cubicBezTo>
                  <a:lnTo>
                    <a:pt x="35375" y="417261"/>
                  </a:lnTo>
                  <a:cubicBezTo>
                    <a:pt x="25993" y="417261"/>
                    <a:pt x="16995" y="413534"/>
                    <a:pt x="10361" y="406900"/>
                  </a:cubicBezTo>
                  <a:cubicBezTo>
                    <a:pt x="3727" y="400266"/>
                    <a:pt x="0" y="391268"/>
                    <a:pt x="0" y="381886"/>
                  </a:cubicBezTo>
                  <a:lnTo>
                    <a:pt x="0" y="35375"/>
                  </a:lnTo>
                  <a:cubicBezTo>
                    <a:pt x="0" y="25993"/>
                    <a:pt x="3727" y="16995"/>
                    <a:pt x="10361" y="10361"/>
                  </a:cubicBezTo>
                  <a:cubicBezTo>
                    <a:pt x="16995" y="3727"/>
                    <a:pt x="25993" y="0"/>
                    <a:pt x="353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64599" cy="464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98095" y="6226242"/>
            <a:ext cx="3044021" cy="809439"/>
            <a:chOff x="0" y="0"/>
            <a:chExt cx="801717" cy="2131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1717" cy="213186"/>
            </a:xfrm>
            <a:custGeom>
              <a:avLst/>
              <a:gdLst/>
              <a:ahLst/>
              <a:cxnLst/>
              <a:rect l="l" t="t" r="r" b="b"/>
              <a:pathLst>
                <a:path w="801717" h="213186">
                  <a:moveTo>
                    <a:pt x="38150" y="0"/>
                  </a:moveTo>
                  <a:lnTo>
                    <a:pt x="763568" y="0"/>
                  </a:lnTo>
                  <a:cubicBezTo>
                    <a:pt x="773686" y="0"/>
                    <a:pt x="783389" y="4019"/>
                    <a:pt x="790544" y="11174"/>
                  </a:cubicBezTo>
                  <a:cubicBezTo>
                    <a:pt x="797698" y="18328"/>
                    <a:pt x="801717" y="28032"/>
                    <a:pt x="801717" y="38150"/>
                  </a:cubicBezTo>
                  <a:lnTo>
                    <a:pt x="801717" y="175036"/>
                  </a:lnTo>
                  <a:cubicBezTo>
                    <a:pt x="801717" y="185154"/>
                    <a:pt x="797698" y="194857"/>
                    <a:pt x="790544" y="202012"/>
                  </a:cubicBezTo>
                  <a:cubicBezTo>
                    <a:pt x="783389" y="209166"/>
                    <a:pt x="773686" y="213186"/>
                    <a:pt x="763568" y="213186"/>
                  </a:cubicBezTo>
                  <a:lnTo>
                    <a:pt x="38150" y="213186"/>
                  </a:lnTo>
                  <a:cubicBezTo>
                    <a:pt x="28032" y="213186"/>
                    <a:pt x="18328" y="209166"/>
                    <a:pt x="11174" y="202012"/>
                  </a:cubicBezTo>
                  <a:cubicBezTo>
                    <a:pt x="4019" y="194857"/>
                    <a:pt x="0" y="185154"/>
                    <a:pt x="0" y="175036"/>
                  </a:cubicBezTo>
                  <a:lnTo>
                    <a:pt x="0" y="38150"/>
                  </a:lnTo>
                  <a:cubicBezTo>
                    <a:pt x="0" y="28032"/>
                    <a:pt x="4019" y="18328"/>
                    <a:pt x="11174" y="11174"/>
                  </a:cubicBezTo>
                  <a:cubicBezTo>
                    <a:pt x="18328" y="4019"/>
                    <a:pt x="28032" y="0"/>
                    <a:pt x="381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01717" cy="260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75822" y="7635757"/>
            <a:ext cx="3044021" cy="809439"/>
            <a:chOff x="0" y="0"/>
            <a:chExt cx="801717" cy="2131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1717" cy="213186"/>
            </a:xfrm>
            <a:custGeom>
              <a:avLst/>
              <a:gdLst/>
              <a:ahLst/>
              <a:cxnLst/>
              <a:rect l="l" t="t" r="r" b="b"/>
              <a:pathLst>
                <a:path w="801717" h="213186">
                  <a:moveTo>
                    <a:pt x="38150" y="0"/>
                  </a:moveTo>
                  <a:lnTo>
                    <a:pt x="763568" y="0"/>
                  </a:lnTo>
                  <a:cubicBezTo>
                    <a:pt x="773686" y="0"/>
                    <a:pt x="783389" y="4019"/>
                    <a:pt x="790544" y="11174"/>
                  </a:cubicBezTo>
                  <a:cubicBezTo>
                    <a:pt x="797698" y="18328"/>
                    <a:pt x="801717" y="28032"/>
                    <a:pt x="801717" y="38150"/>
                  </a:cubicBezTo>
                  <a:lnTo>
                    <a:pt x="801717" y="175036"/>
                  </a:lnTo>
                  <a:cubicBezTo>
                    <a:pt x="801717" y="185154"/>
                    <a:pt x="797698" y="194857"/>
                    <a:pt x="790544" y="202012"/>
                  </a:cubicBezTo>
                  <a:cubicBezTo>
                    <a:pt x="783389" y="209166"/>
                    <a:pt x="773686" y="213186"/>
                    <a:pt x="763568" y="213186"/>
                  </a:cubicBezTo>
                  <a:lnTo>
                    <a:pt x="38150" y="213186"/>
                  </a:lnTo>
                  <a:cubicBezTo>
                    <a:pt x="28032" y="213186"/>
                    <a:pt x="18328" y="209166"/>
                    <a:pt x="11174" y="202012"/>
                  </a:cubicBezTo>
                  <a:cubicBezTo>
                    <a:pt x="4019" y="194857"/>
                    <a:pt x="0" y="185154"/>
                    <a:pt x="0" y="175036"/>
                  </a:cubicBezTo>
                  <a:lnTo>
                    <a:pt x="0" y="38150"/>
                  </a:lnTo>
                  <a:cubicBezTo>
                    <a:pt x="0" y="28032"/>
                    <a:pt x="4019" y="18328"/>
                    <a:pt x="11174" y="11174"/>
                  </a:cubicBezTo>
                  <a:cubicBezTo>
                    <a:pt x="18328" y="4019"/>
                    <a:pt x="28032" y="0"/>
                    <a:pt x="381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01717" cy="260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606246" y="6280125"/>
            <a:ext cx="202771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HH/MM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83974" y="7689639"/>
            <a:ext cx="202771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DD/MM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19843" y="4482286"/>
            <a:ext cx="277462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(Moto, Carro, Camioneta)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53977" y="2869374"/>
            <a:ext cx="202771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AAA111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14981" y="935998"/>
            <a:ext cx="4647236" cy="1394439"/>
            <a:chOff x="0" y="0"/>
            <a:chExt cx="812800" cy="243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43887"/>
            </a:xfrm>
            <a:custGeom>
              <a:avLst/>
              <a:gdLst/>
              <a:ahLst/>
              <a:cxnLst/>
              <a:rect l="l" t="t" r="r" b="b"/>
              <a:pathLst>
                <a:path w="812800" h="243887">
                  <a:moveTo>
                    <a:pt x="88294" y="0"/>
                  </a:moveTo>
                  <a:lnTo>
                    <a:pt x="724506" y="0"/>
                  </a:lnTo>
                  <a:cubicBezTo>
                    <a:pt x="747923" y="0"/>
                    <a:pt x="770381" y="9302"/>
                    <a:pt x="786939" y="25861"/>
                  </a:cubicBezTo>
                  <a:cubicBezTo>
                    <a:pt x="803498" y="42419"/>
                    <a:pt x="812800" y="64877"/>
                    <a:pt x="812800" y="88294"/>
                  </a:cubicBezTo>
                  <a:lnTo>
                    <a:pt x="812800" y="155593"/>
                  </a:lnTo>
                  <a:cubicBezTo>
                    <a:pt x="812800" y="179010"/>
                    <a:pt x="803498" y="201468"/>
                    <a:pt x="786939" y="218026"/>
                  </a:cubicBezTo>
                  <a:cubicBezTo>
                    <a:pt x="770381" y="234584"/>
                    <a:pt x="747923" y="243887"/>
                    <a:pt x="724506" y="243887"/>
                  </a:cubicBezTo>
                  <a:lnTo>
                    <a:pt x="88294" y="243887"/>
                  </a:lnTo>
                  <a:cubicBezTo>
                    <a:pt x="39530" y="243887"/>
                    <a:pt x="0" y="204356"/>
                    <a:pt x="0" y="155593"/>
                  </a:cubicBezTo>
                  <a:lnTo>
                    <a:pt x="0" y="88294"/>
                  </a:lnTo>
                  <a:cubicBezTo>
                    <a:pt x="0" y="64877"/>
                    <a:pt x="9302" y="42419"/>
                    <a:pt x="25861" y="25861"/>
                  </a:cubicBezTo>
                  <a:cubicBezTo>
                    <a:pt x="42419" y="9302"/>
                    <a:pt x="64877" y="0"/>
                    <a:pt x="88294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Salida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4740" y="1019283"/>
            <a:ext cx="1449120" cy="144912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9147" y="2815492"/>
            <a:ext cx="4317378" cy="809439"/>
            <a:chOff x="0" y="0"/>
            <a:chExt cx="1137087" cy="213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7087" cy="213186"/>
            </a:xfrm>
            <a:custGeom>
              <a:avLst/>
              <a:gdLst/>
              <a:ahLst/>
              <a:cxnLst/>
              <a:rect l="l" t="t" r="r" b="b"/>
              <a:pathLst>
                <a:path w="1137087" h="213186">
                  <a:moveTo>
                    <a:pt x="26898" y="0"/>
                  </a:moveTo>
                  <a:lnTo>
                    <a:pt x="1110189" y="0"/>
                  </a:lnTo>
                  <a:cubicBezTo>
                    <a:pt x="1117323" y="0"/>
                    <a:pt x="1124165" y="2834"/>
                    <a:pt x="1129209" y="7878"/>
                  </a:cubicBezTo>
                  <a:cubicBezTo>
                    <a:pt x="1134253" y="12923"/>
                    <a:pt x="1137087" y="19764"/>
                    <a:pt x="1137087" y="26898"/>
                  </a:cubicBezTo>
                  <a:lnTo>
                    <a:pt x="1137087" y="186288"/>
                  </a:lnTo>
                  <a:cubicBezTo>
                    <a:pt x="1137087" y="201143"/>
                    <a:pt x="1125045" y="213186"/>
                    <a:pt x="1110189" y="213186"/>
                  </a:cubicBezTo>
                  <a:lnTo>
                    <a:pt x="26898" y="213186"/>
                  </a:lnTo>
                  <a:cubicBezTo>
                    <a:pt x="19764" y="213186"/>
                    <a:pt x="12923" y="210352"/>
                    <a:pt x="7878" y="205307"/>
                  </a:cubicBezTo>
                  <a:cubicBezTo>
                    <a:pt x="2834" y="200263"/>
                    <a:pt x="0" y="193421"/>
                    <a:pt x="0" y="186288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37087" cy="260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34765" y="1090574"/>
            <a:ext cx="1249070" cy="123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volver al menú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4042" y="2828528"/>
            <a:ext cx="4448175" cy="548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Placa: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Tipo de Vehículo: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Hora: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Fecha: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199266" y="4334061"/>
            <a:ext cx="3282775" cy="1584288"/>
            <a:chOff x="0" y="0"/>
            <a:chExt cx="864599" cy="4172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4599" cy="417261"/>
            </a:xfrm>
            <a:custGeom>
              <a:avLst/>
              <a:gdLst/>
              <a:ahLst/>
              <a:cxnLst/>
              <a:rect l="l" t="t" r="r" b="b"/>
              <a:pathLst>
                <a:path w="864599" h="417261">
                  <a:moveTo>
                    <a:pt x="35375" y="0"/>
                  </a:moveTo>
                  <a:lnTo>
                    <a:pt x="829224" y="0"/>
                  </a:lnTo>
                  <a:cubicBezTo>
                    <a:pt x="838606" y="0"/>
                    <a:pt x="847604" y="3727"/>
                    <a:pt x="854238" y="10361"/>
                  </a:cubicBezTo>
                  <a:cubicBezTo>
                    <a:pt x="860872" y="16995"/>
                    <a:pt x="864599" y="25993"/>
                    <a:pt x="864599" y="35375"/>
                  </a:cubicBezTo>
                  <a:lnTo>
                    <a:pt x="864599" y="381886"/>
                  </a:lnTo>
                  <a:cubicBezTo>
                    <a:pt x="864599" y="391268"/>
                    <a:pt x="860872" y="400266"/>
                    <a:pt x="854238" y="406900"/>
                  </a:cubicBezTo>
                  <a:cubicBezTo>
                    <a:pt x="847604" y="413534"/>
                    <a:pt x="838606" y="417261"/>
                    <a:pt x="829224" y="417261"/>
                  </a:cubicBezTo>
                  <a:lnTo>
                    <a:pt x="35375" y="417261"/>
                  </a:lnTo>
                  <a:cubicBezTo>
                    <a:pt x="25993" y="417261"/>
                    <a:pt x="16995" y="413534"/>
                    <a:pt x="10361" y="406900"/>
                  </a:cubicBezTo>
                  <a:cubicBezTo>
                    <a:pt x="3727" y="400266"/>
                    <a:pt x="0" y="391268"/>
                    <a:pt x="0" y="381886"/>
                  </a:cubicBezTo>
                  <a:lnTo>
                    <a:pt x="0" y="35375"/>
                  </a:lnTo>
                  <a:cubicBezTo>
                    <a:pt x="0" y="25993"/>
                    <a:pt x="3727" y="16995"/>
                    <a:pt x="10361" y="10361"/>
                  </a:cubicBezTo>
                  <a:cubicBezTo>
                    <a:pt x="16995" y="3727"/>
                    <a:pt x="25993" y="0"/>
                    <a:pt x="353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64599" cy="464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98095" y="6226242"/>
            <a:ext cx="3044021" cy="809439"/>
            <a:chOff x="0" y="0"/>
            <a:chExt cx="801717" cy="2131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1717" cy="213186"/>
            </a:xfrm>
            <a:custGeom>
              <a:avLst/>
              <a:gdLst/>
              <a:ahLst/>
              <a:cxnLst/>
              <a:rect l="l" t="t" r="r" b="b"/>
              <a:pathLst>
                <a:path w="801717" h="213186">
                  <a:moveTo>
                    <a:pt x="38150" y="0"/>
                  </a:moveTo>
                  <a:lnTo>
                    <a:pt x="763568" y="0"/>
                  </a:lnTo>
                  <a:cubicBezTo>
                    <a:pt x="773686" y="0"/>
                    <a:pt x="783389" y="4019"/>
                    <a:pt x="790544" y="11174"/>
                  </a:cubicBezTo>
                  <a:cubicBezTo>
                    <a:pt x="797698" y="18328"/>
                    <a:pt x="801717" y="28032"/>
                    <a:pt x="801717" y="38150"/>
                  </a:cubicBezTo>
                  <a:lnTo>
                    <a:pt x="801717" y="175036"/>
                  </a:lnTo>
                  <a:cubicBezTo>
                    <a:pt x="801717" y="185154"/>
                    <a:pt x="797698" y="194857"/>
                    <a:pt x="790544" y="202012"/>
                  </a:cubicBezTo>
                  <a:cubicBezTo>
                    <a:pt x="783389" y="209166"/>
                    <a:pt x="773686" y="213186"/>
                    <a:pt x="763568" y="213186"/>
                  </a:cubicBezTo>
                  <a:lnTo>
                    <a:pt x="38150" y="213186"/>
                  </a:lnTo>
                  <a:cubicBezTo>
                    <a:pt x="28032" y="213186"/>
                    <a:pt x="18328" y="209166"/>
                    <a:pt x="11174" y="202012"/>
                  </a:cubicBezTo>
                  <a:cubicBezTo>
                    <a:pt x="4019" y="194857"/>
                    <a:pt x="0" y="185154"/>
                    <a:pt x="0" y="175036"/>
                  </a:cubicBezTo>
                  <a:lnTo>
                    <a:pt x="0" y="38150"/>
                  </a:lnTo>
                  <a:cubicBezTo>
                    <a:pt x="0" y="28032"/>
                    <a:pt x="4019" y="18328"/>
                    <a:pt x="11174" y="11174"/>
                  </a:cubicBezTo>
                  <a:cubicBezTo>
                    <a:pt x="18328" y="4019"/>
                    <a:pt x="28032" y="0"/>
                    <a:pt x="381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1717" cy="260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06246" y="6280125"/>
            <a:ext cx="202771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HH/MM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75822" y="7635757"/>
            <a:ext cx="3044021" cy="809439"/>
            <a:chOff x="0" y="0"/>
            <a:chExt cx="4058695" cy="107925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058695" cy="1079252"/>
              <a:chOff x="0" y="0"/>
              <a:chExt cx="801717" cy="21318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01717" cy="213186"/>
              </a:xfrm>
              <a:custGeom>
                <a:avLst/>
                <a:gdLst/>
                <a:ahLst/>
                <a:cxnLst/>
                <a:rect l="l" t="t" r="r" b="b"/>
                <a:pathLst>
                  <a:path w="801717" h="213186">
                    <a:moveTo>
                      <a:pt x="38150" y="0"/>
                    </a:moveTo>
                    <a:lnTo>
                      <a:pt x="763568" y="0"/>
                    </a:lnTo>
                    <a:cubicBezTo>
                      <a:pt x="773686" y="0"/>
                      <a:pt x="783389" y="4019"/>
                      <a:pt x="790544" y="11174"/>
                    </a:cubicBezTo>
                    <a:cubicBezTo>
                      <a:pt x="797698" y="18328"/>
                      <a:pt x="801717" y="28032"/>
                      <a:pt x="801717" y="38150"/>
                    </a:cubicBezTo>
                    <a:lnTo>
                      <a:pt x="801717" y="175036"/>
                    </a:lnTo>
                    <a:cubicBezTo>
                      <a:pt x="801717" y="185154"/>
                      <a:pt x="797698" y="194857"/>
                      <a:pt x="790544" y="202012"/>
                    </a:cubicBezTo>
                    <a:cubicBezTo>
                      <a:pt x="783389" y="209166"/>
                      <a:pt x="773686" y="213186"/>
                      <a:pt x="763568" y="213186"/>
                    </a:cubicBezTo>
                    <a:lnTo>
                      <a:pt x="38150" y="213186"/>
                    </a:lnTo>
                    <a:cubicBezTo>
                      <a:pt x="28032" y="213186"/>
                      <a:pt x="18328" y="209166"/>
                      <a:pt x="11174" y="202012"/>
                    </a:cubicBezTo>
                    <a:cubicBezTo>
                      <a:pt x="4019" y="194857"/>
                      <a:pt x="0" y="185154"/>
                      <a:pt x="0" y="175036"/>
                    </a:cubicBezTo>
                    <a:lnTo>
                      <a:pt x="0" y="38150"/>
                    </a:lnTo>
                    <a:cubicBezTo>
                      <a:pt x="0" y="28032"/>
                      <a:pt x="4019" y="18328"/>
                      <a:pt x="11174" y="11174"/>
                    </a:cubicBezTo>
                    <a:cubicBezTo>
                      <a:pt x="18328" y="4019"/>
                      <a:pt x="28032" y="0"/>
                      <a:pt x="381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01717" cy="2608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77535" y="100418"/>
              <a:ext cx="2703625" cy="792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637086">
                      <a:alpha val="41961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DD/MM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19843" y="4482286"/>
            <a:ext cx="277462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(Moto, Carro, Camioneta)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53977" y="2869374"/>
            <a:ext cx="202771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637086">
                    <a:alpha val="41961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AAA111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614106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6534740" y="1019283"/>
            <a:ext cx="1449120" cy="14491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4765" y="1090574"/>
            <a:ext cx="1249070" cy="123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volver al menú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92824" y="1019283"/>
            <a:ext cx="5102352" cy="8229600"/>
            <a:chOff x="0" y="0"/>
            <a:chExt cx="6803136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03136" cy="10972800"/>
            </a:xfrm>
            <a:custGeom>
              <a:avLst/>
              <a:gdLst/>
              <a:ahLst/>
              <a:cxnLst/>
              <a:rect l="l" t="t" r="r" b="b"/>
              <a:pathLst>
                <a:path w="6803136" h="10972800">
                  <a:moveTo>
                    <a:pt x="0" y="0"/>
                  </a:moveTo>
                  <a:lnTo>
                    <a:pt x="6803136" y="0"/>
                  </a:lnTo>
                  <a:lnTo>
                    <a:pt x="680313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508424" y="5018498"/>
              <a:ext cx="4922039" cy="1015459"/>
              <a:chOff x="0" y="0"/>
              <a:chExt cx="667474" cy="1377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7474" cy="137706"/>
              </a:xfrm>
              <a:custGeom>
                <a:avLst/>
                <a:gdLst/>
                <a:ahLst/>
                <a:cxnLst/>
                <a:rect l="l" t="t" r="r" b="b"/>
                <a:pathLst>
                  <a:path w="667474" h="137706">
                    <a:moveTo>
                      <a:pt x="0" y="0"/>
                    </a:moveTo>
                    <a:lnTo>
                      <a:pt x="667474" y="0"/>
                    </a:lnTo>
                    <a:lnTo>
                      <a:pt x="667474" y="137706"/>
                    </a:lnTo>
                    <a:lnTo>
                      <a:pt x="0" y="1377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667474" cy="185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508424" y="6318045"/>
              <a:ext cx="4922039" cy="1015459"/>
              <a:chOff x="0" y="0"/>
              <a:chExt cx="667474" cy="1377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67474" cy="137706"/>
              </a:xfrm>
              <a:custGeom>
                <a:avLst/>
                <a:gdLst/>
                <a:ahLst/>
                <a:cxnLst/>
                <a:rect l="l" t="t" r="r" b="b"/>
                <a:pathLst>
                  <a:path w="667474" h="137706">
                    <a:moveTo>
                      <a:pt x="0" y="0"/>
                    </a:moveTo>
                    <a:lnTo>
                      <a:pt x="667474" y="0"/>
                    </a:lnTo>
                    <a:lnTo>
                      <a:pt x="667474" y="137706"/>
                    </a:lnTo>
                    <a:lnTo>
                      <a:pt x="0" y="1377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667474" cy="185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902240" y="3327577"/>
              <a:ext cx="1528223" cy="45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sz="203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PLACA: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97162" y="3311449"/>
              <a:ext cx="4297083" cy="507730"/>
              <a:chOff x="0" y="0"/>
              <a:chExt cx="582724" cy="6885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2724" cy="68853"/>
              </a:xfrm>
              <a:custGeom>
                <a:avLst/>
                <a:gdLst/>
                <a:ahLst/>
                <a:cxnLst/>
                <a:rect l="l" t="t" r="r" b="b"/>
                <a:pathLst>
                  <a:path w="582724" h="68853">
                    <a:moveTo>
                      <a:pt x="0" y="0"/>
                    </a:moveTo>
                    <a:lnTo>
                      <a:pt x="582724" y="0"/>
                    </a:lnTo>
                    <a:lnTo>
                      <a:pt x="582724" y="68853"/>
                    </a:lnTo>
                    <a:lnTo>
                      <a:pt x="0" y="6885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582724" cy="116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97162" y="3327577"/>
              <a:ext cx="3181162" cy="45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4"/>
                </a:lnSpc>
                <a:spcBef>
                  <a:spcPct val="0"/>
                </a:spcBef>
              </a:pPr>
              <a:r>
                <a:rPr lang="en-US" sz="203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Tipo de vehículo: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08424" y="4992331"/>
              <a:ext cx="2197775" cy="972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8"/>
                </a:lnSpc>
                <a:spcBef>
                  <a:spcPct val="0"/>
                </a:spcBef>
              </a:pPr>
              <a:r>
                <a:rPr lang="en-US" sz="2184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 de Entrada: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08424" y="6315673"/>
              <a:ext cx="2197775" cy="972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8"/>
                </a:lnSpc>
                <a:spcBef>
                  <a:spcPct val="0"/>
                </a:spcBef>
              </a:pPr>
              <a:r>
                <a:rPr lang="en-US" sz="2184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 de Salida: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23532" y="8905636"/>
              <a:ext cx="1451233" cy="45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4"/>
                </a:lnSpc>
                <a:spcBef>
                  <a:spcPct val="0"/>
                </a:spcBef>
              </a:pPr>
              <a:r>
                <a:rPr lang="en-US" sz="203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Horas: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516039" y="7563365"/>
              <a:ext cx="3068788" cy="45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4"/>
                </a:lnSpc>
                <a:spcBef>
                  <a:spcPct val="0"/>
                </a:spcBef>
              </a:pPr>
              <a:r>
                <a:rPr lang="en-US" sz="203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Tarifa por hora: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635858" y="8211390"/>
              <a:ext cx="536024" cy="514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2"/>
                </a:lnSpc>
                <a:spcBef>
                  <a:spcPct val="0"/>
                </a:spcBef>
              </a:pPr>
              <a:r>
                <a:rPr lang="en-US" sz="233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$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3516039" y="8971722"/>
              <a:ext cx="2914424" cy="555315"/>
              <a:chOff x="0" y="0"/>
              <a:chExt cx="395223" cy="7530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95223" cy="75306"/>
              </a:xfrm>
              <a:custGeom>
                <a:avLst/>
                <a:gdLst/>
                <a:ahLst/>
                <a:cxnLst/>
                <a:rect l="l" t="t" r="r" b="b"/>
                <a:pathLst>
                  <a:path w="395223" h="75306">
                    <a:moveTo>
                      <a:pt x="0" y="0"/>
                    </a:moveTo>
                    <a:lnTo>
                      <a:pt x="395223" y="0"/>
                    </a:lnTo>
                    <a:lnTo>
                      <a:pt x="395223" y="75306"/>
                    </a:lnTo>
                    <a:lnTo>
                      <a:pt x="0" y="753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395223" cy="122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635858" y="8979594"/>
              <a:ext cx="2631611" cy="459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4"/>
                </a:lnSpc>
                <a:spcBef>
                  <a:spcPct val="0"/>
                </a:spcBef>
              </a:pPr>
              <a:r>
                <a:rPr lang="en-US" sz="2039" b="1">
                  <a:solidFill>
                    <a:srgbClr val="E94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Total a pagar: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401568" y="5062417"/>
              <a:ext cx="2796804" cy="77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4"/>
                </a:lnSpc>
                <a:spcBef>
                  <a:spcPct val="0"/>
                </a:spcBef>
              </a:pPr>
              <a:r>
                <a:rPr lang="en-US" sz="3495" b="1">
                  <a:solidFill>
                    <a:srgbClr val="637086">
                      <a:alpha val="41961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HH/MM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401568" y="6313782"/>
              <a:ext cx="2796804" cy="77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4"/>
                </a:lnSpc>
                <a:spcBef>
                  <a:spcPct val="0"/>
                </a:spcBef>
              </a:pPr>
              <a:r>
                <a:rPr lang="en-US" sz="3495" b="1">
                  <a:solidFill>
                    <a:srgbClr val="637086">
                      <a:alpha val="40000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HH/MM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27531" y="1028700"/>
            <a:ext cx="2598823" cy="1394439"/>
            <a:chOff x="0" y="0"/>
            <a:chExt cx="454533" cy="2438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4533" cy="243887"/>
            </a:xfrm>
            <a:custGeom>
              <a:avLst/>
              <a:gdLst/>
              <a:ahLst/>
              <a:cxnLst/>
              <a:rect l="l" t="t" r="r" b="b"/>
              <a:pathLst>
                <a:path w="454533" h="243887">
                  <a:moveTo>
                    <a:pt x="121943" y="0"/>
                  </a:moveTo>
                  <a:lnTo>
                    <a:pt x="332590" y="0"/>
                  </a:lnTo>
                  <a:cubicBezTo>
                    <a:pt x="364931" y="0"/>
                    <a:pt x="395948" y="12848"/>
                    <a:pt x="418817" y="35716"/>
                  </a:cubicBezTo>
                  <a:cubicBezTo>
                    <a:pt x="441686" y="58585"/>
                    <a:pt x="454533" y="89602"/>
                    <a:pt x="454533" y="121943"/>
                  </a:cubicBezTo>
                  <a:lnTo>
                    <a:pt x="454533" y="121943"/>
                  </a:lnTo>
                  <a:cubicBezTo>
                    <a:pt x="454533" y="154285"/>
                    <a:pt x="441686" y="185302"/>
                    <a:pt x="418817" y="208170"/>
                  </a:cubicBezTo>
                  <a:cubicBezTo>
                    <a:pt x="395948" y="231039"/>
                    <a:pt x="364931" y="243887"/>
                    <a:pt x="332590" y="243887"/>
                  </a:cubicBezTo>
                  <a:lnTo>
                    <a:pt x="121943" y="243887"/>
                  </a:lnTo>
                  <a:cubicBezTo>
                    <a:pt x="89602" y="243887"/>
                    <a:pt x="58585" y="231039"/>
                    <a:pt x="35716" y="208170"/>
                  </a:cubicBezTo>
                  <a:cubicBezTo>
                    <a:pt x="12848" y="185302"/>
                    <a:pt x="0" y="154285"/>
                    <a:pt x="0" y="121943"/>
                  </a:cubicBezTo>
                  <a:lnTo>
                    <a:pt x="0" y="121943"/>
                  </a:lnTo>
                  <a:cubicBezTo>
                    <a:pt x="0" y="89602"/>
                    <a:pt x="12848" y="58585"/>
                    <a:pt x="35716" y="35716"/>
                  </a:cubicBezTo>
                  <a:cubicBezTo>
                    <a:pt x="58585" y="12848"/>
                    <a:pt x="89602" y="0"/>
                    <a:pt x="121943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454533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Ticket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6534740" y="1019283"/>
            <a:ext cx="1449120" cy="14491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4765" y="1090574"/>
            <a:ext cx="1249070" cy="123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volver al menú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27531" y="1028700"/>
            <a:ext cx="7033300" cy="1394439"/>
            <a:chOff x="0" y="0"/>
            <a:chExt cx="1230122" cy="2438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122" cy="243887"/>
            </a:xfrm>
            <a:custGeom>
              <a:avLst/>
              <a:gdLst/>
              <a:ahLst/>
              <a:cxnLst/>
              <a:rect l="l" t="t" r="r" b="b"/>
              <a:pathLst>
                <a:path w="1230122" h="243887">
                  <a:moveTo>
                    <a:pt x="58340" y="0"/>
                  </a:moveTo>
                  <a:lnTo>
                    <a:pt x="1171782" y="0"/>
                  </a:lnTo>
                  <a:cubicBezTo>
                    <a:pt x="1204002" y="0"/>
                    <a:pt x="1230122" y="26120"/>
                    <a:pt x="1230122" y="58340"/>
                  </a:cubicBezTo>
                  <a:lnTo>
                    <a:pt x="1230122" y="185547"/>
                  </a:lnTo>
                  <a:cubicBezTo>
                    <a:pt x="1230122" y="201020"/>
                    <a:pt x="1223975" y="215859"/>
                    <a:pt x="1213034" y="226799"/>
                  </a:cubicBezTo>
                  <a:cubicBezTo>
                    <a:pt x="1202094" y="237740"/>
                    <a:pt x="1187255" y="243887"/>
                    <a:pt x="1171782" y="243887"/>
                  </a:cubicBezTo>
                  <a:lnTo>
                    <a:pt x="58340" y="243887"/>
                  </a:lnTo>
                  <a:cubicBezTo>
                    <a:pt x="26120" y="243887"/>
                    <a:pt x="0" y="217767"/>
                    <a:pt x="0" y="185547"/>
                  </a:cubicBezTo>
                  <a:lnTo>
                    <a:pt x="0" y="58340"/>
                  </a:lnTo>
                  <a:cubicBezTo>
                    <a:pt x="0" y="26120"/>
                    <a:pt x="26120" y="0"/>
                    <a:pt x="5834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230122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Consulta Parqueadero Actual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2725" y="2858983"/>
            <a:ext cx="12807075" cy="5495830"/>
            <a:chOff x="0" y="0"/>
            <a:chExt cx="1017441" cy="8883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7441" cy="888310"/>
            </a:xfrm>
            <a:custGeom>
              <a:avLst/>
              <a:gdLst/>
              <a:ahLst/>
              <a:cxnLst/>
              <a:rect l="l" t="t" r="r" b="b"/>
              <a:pathLst>
                <a:path w="1017441" h="888310">
                  <a:moveTo>
                    <a:pt x="30061" y="0"/>
                  </a:moveTo>
                  <a:lnTo>
                    <a:pt x="987379" y="0"/>
                  </a:lnTo>
                  <a:cubicBezTo>
                    <a:pt x="995352" y="0"/>
                    <a:pt x="1002998" y="3167"/>
                    <a:pt x="1008636" y="8805"/>
                  </a:cubicBezTo>
                  <a:cubicBezTo>
                    <a:pt x="1014273" y="14442"/>
                    <a:pt x="1017441" y="22088"/>
                    <a:pt x="1017441" y="30061"/>
                  </a:cubicBezTo>
                  <a:lnTo>
                    <a:pt x="1017441" y="858249"/>
                  </a:lnTo>
                  <a:cubicBezTo>
                    <a:pt x="1017441" y="866222"/>
                    <a:pt x="1014273" y="873868"/>
                    <a:pt x="1008636" y="879505"/>
                  </a:cubicBezTo>
                  <a:cubicBezTo>
                    <a:pt x="1002998" y="885143"/>
                    <a:pt x="995352" y="888310"/>
                    <a:pt x="987379" y="888310"/>
                  </a:cubicBezTo>
                  <a:lnTo>
                    <a:pt x="30061" y="888310"/>
                  </a:lnTo>
                  <a:cubicBezTo>
                    <a:pt x="22088" y="888310"/>
                    <a:pt x="14442" y="885143"/>
                    <a:pt x="8805" y="879505"/>
                  </a:cubicBezTo>
                  <a:cubicBezTo>
                    <a:pt x="3167" y="873868"/>
                    <a:pt x="0" y="866222"/>
                    <a:pt x="0" y="858249"/>
                  </a:cubicBezTo>
                  <a:lnTo>
                    <a:pt x="0" y="30061"/>
                  </a:lnTo>
                  <a:cubicBezTo>
                    <a:pt x="0" y="22088"/>
                    <a:pt x="3167" y="14442"/>
                    <a:pt x="8805" y="8805"/>
                  </a:cubicBezTo>
                  <a:cubicBezTo>
                    <a:pt x="14442" y="3167"/>
                    <a:pt x="22088" y="0"/>
                    <a:pt x="300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17441" cy="935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32725" y="8592936"/>
            <a:ext cx="5451951" cy="52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3400" b="1" spc="-88">
                <a:solidFill>
                  <a:srgbClr val="637086"/>
                </a:solidFill>
                <a:latin typeface="Poppins Bold"/>
                <a:ea typeface="Poppins Bold"/>
                <a:cs typeface="Poppins Bold"/>
                <a:sym typeface="Poppins Bold"/>
              </a:rPr>
              <a:t>Total Vehículos: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6534740" y="1019283"/>
            <a:ext cx="1449120" cy="14491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7531" y="1028700"/>
            <a:ext cx="3910099" cy="1394439"/>
            <a:chOff x="0" y="0"/>
            <a:chExt cx="683875" cy="243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75" cy="243887"/>
            </a:xfrm>
            <a:custGeom>
              <a:avLst/>
              <a:gdLst/>
              <a:ahLst/>
              <a:cxnLst/>
              <a:rect l="l" t="t" r="r" b="b"/>
              <a:pathLst>
                <a:path w="683875" h="243887">
                  <a:moveTo>
                    <a:pt x="104939" y="0"/>
                  </a:moveTo>
                  <a:lnTo>
                    <a:pt x="578936" y="0"/>
                  </a:lnTo>
                  <a:cubicBezTo>
                    <a:pt x="636892" y="0"/>
                    <a:pt x="683875" y="46983"/>
                    <a:pt x="683875" y="104939"/>
                  </a:cubicBezTo>
                  <a:lnTo>
                    <a:pt x="683875" y="138948"/>
                  </a:lnTo>
                  <a:cubicBezTo>
                    <a:pt x="683875" y="166779"/>
                    <a:pt x="672819" y="193471"/>
                    <a:pt x="653139" y="213151"/>
                  </a:cubicBezTo>
                  <a:cubicBezTo>
                    <a:pt x="633459" y="232831"/>
                    <a:pt x="606768" y="243887"/>
                    <a:pt x="578936" y="243887"/>
                  </a:cubicBezTo>
                  <a:lnTo>
                    <a:pt x="104939" y="243887"/>
                  </a:lnTo>
                  <a:cubicBezTo>
                    <a:pt x="46983" y="243887"/>
                    <a:pt x="0" y="196904"/>
                    <a:pt x="0" y="138948"/>
                  </a:cubicBezTo>
                  <a:lnTo>
                    <a:pt x="0" y="104939"/>
                  </a:lnTo>
                  <a:cubicBezTo>
                    <a:pt x="0" y="46983"/>
                    <a:pt x="46983" y="0"/>
                    <a:pt x="104939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683875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diario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7868" y="5188339"/>
            <a:ext cx="3044021" cy="809439"/>
            <a:chOff x="0" y="0"/>
            <a:chExt cx="4058695" cy="107925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58695" cy="1079252"/>
              <a:chOff x="0" y="0"/>
              <a:chExt cx="801717" cy="213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717" cy="213186"/>
              </a:xfrm>
              <a:custGeom>
                <a:avLst/>
                <a:gdLst/>
                <a:ahLst/>
                <a:cxnLst/>
                <a:rect l="l" t="t" r="r" b="b"/>
                <a:pathLst>
                  <a:path w="801717" h="213186">
                    <a:moveTo>
                      <a:pt x="38150" y="0"/>
                    </a:moveTo>
                    <a:lnTo>
                      <a:pt x="763568" y="0"/>
                    </a:lnTo>
                    <a:cubicBezTo>
                      <a:pt x="773686" y="0"/>
                      <a:pt x="783389" y="4019"/>
                      <a:pt x="790544" y="11174"/>
                    </a:cubicBezTo>
                    <a:cubicBezTo>
                      <a:pt x="797698" y="18328"/>
                      <a:pt x="801717" y="28032"/>
                      <a:pt x="801717" y="38150"/>
                    </a:cubicBezTo>
                    <a:lnTo>
                      <a:pt x="801717" y="175036"/>
                    </a:lnTo>
                    <a:cubicBezTo>
                      <a:pt x="801717" y="185154"/>
                      <a:pt x="797698" y="194857"/>
                      <a:pt x="790544" y="202012"/>
                    </a:cubicBezTo>
                    <a:cubicBezTo>
                      <a:pt x="783389" y="209166"/>
                      <a:pt x="773686" y="213186"/>
                      <a:pt x="763568" y="213186"/>
                    </a:cubicBezTo>
                    <a:lnTo>
                      <a:pt x="38150" y="213186"/>
                    </a:lnTo>
                    <a:cubicBezTo>
                      <a:pt x="28032" y="213186"/>
                      <a:pt x="18328" y="209166"/>
                      <a:pt x="11174" y="202012"/>
                    </a:cubicBezTo>
                    <a:cubicBezTo>
                      <a:pt x="4019" y="194857"/>
                      <a:pt x="0" y="185154"/>
                      <a:pt x="0" y="175036"/>
                    </a:cubicBezTo>
                    <a:lnTo>
                      <a:pt x="0" y="38150"/>
                    </a:lnTo>
                    <a:cubicBezTo>
                      <a:pt x="0" y="28032"/>
                      <a:pt x="4019" y="18328"/>
                      <a:pt x="11174" y="11174"/>
                    </a:cubicBezTo>
                    <a:cubicBezTo>
                      <a:pt x="18328" y="4019"/>
                      <a:pt x="28032" y="0"/>
                      <a:pt x="381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01717" cy="2608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77535" y="100418"/>
              <a:ext cx="2703625" cy="792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637086">
                      <a:alpha val="41961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DD/MM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56728" y="1157249"/>
            <a:ext cx="9211127" cy="7301456"/>
            <a:chOff x="0" y="0"/>
            <a:chExt cx="1611023" cy="12770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11023" cy="1277022"/>
            </a:xfrm>
            <a:custGeom>
              <a:avLst/>
              <a:gdLst/>
              <a:ahLst/>
              <a:cxnLst/>
              <a:rect l="l" t="t" r="r" b="b"/>
              <a:pathLst>
                <a:path w="1611023" h="1277022">
                  <a:moveTo>
                    <a:pt x="0" y="0"/>
                  </a:moveTo>
                  <a:lnTo>
                    <a:pt x="1611023" y="0"/>
                  </a:lnTo>
                  <a:lnTo>
                    <a:pt x="1611023" y="1277022"/>
                  </a:lnTo>
                  <a:lnTo>
                    <a:pt x="0" y="1277022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11023" cy="136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4765" y="1090574"/>
            <a:ext cx="1249070" cy="123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volver al menú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868" y="3289914"/>
            <a:ext cx="5451951" cy="23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Ingrese la fecha para el reporte de ingresos diario:</a:t>
            </a:r>
          </a:p>
          <a:p>
            <a:pPr algn="l">
              <a:lnSpc>
                <a:spcPts val="4439"/>
              </a:lnSpc>
            </a:pPr>
            <a:endParaRPr lang="en-US" sz="3999" b="1" spc="-10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55599" y="1430471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Para el día DD/MM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55599" y="2371484"/>
            <a:ext cx="7488634" cy="193838"/>
            <a:chOff x="0" y="0"/>
            <a:chExt cx="1309759" cy="339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9759" cy="33902"/>
            </a:xfrm>
            <a:custGeom>
              <a:avLst/>
              <a:gdLst/>
              <a:ahLst/>
              <a:cxnLst/>
              <a:rect l="l" t="t" r="r" b="b"/>
              <a:pathLst>
                <a:path w="1309759" h="33902">
                  <a:moveTo>
                    <a:pt x="0" y="0"/>
                  </a:moveTo>
                  <a:lnTo>
                    <a:pt x="1309759" y="0"/>
                  </a:lnTo>
                  <a:lnTo>
                    <a:pt x="1309759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309759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55599" y="2805258"/>
            <a:ext cx="7488634" cy="193838"/>
            <a:chOff x="0" y="0"/>
            <a:chExt cx="1309759" cy="339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09759" cy="33902"/>
            </a:xfrm>
            <a:custGeom>
              <a:avLst/>
              <a:gdLst/>
              <a:ahLst/>
              <a:cxnLst/>
              <a:rect l="l" t="t" r="r" b="b"/>
              <a:pathLst>
                <a:path w="1309759" h="33902">
                  <a:moveTo>
                    <a:pt x="0" y="0"/>
                  </a:moveTo>
                  <a:lnTo>
                    <a:pt x="1309759" y="0"/>
                  </a:lnTo>
                  <a:lnTo>
                    <a:pt x="1309759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309759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55599" y="3208791"/>
            <a:ext cx="4393482" cy="193838"/>
            <a:chOff x="0" y="0"/>
            <a:chExt cx="768418" cy="339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68418" cy="33902"/>
            </a:xfrm>
            <a:custGeom>
              <a:avLst/>
              <a:gdLst/>
              <a:ahLst/>
              <a:cxnLst/>
              <a:rect l="l" t="t" r="r" b="b"/>
              <a:pathLst>
                <a:path w="768418" h="33902">
                  <a:moveTo>
                    <a:pt x="0" y="0"/>
                  </a:moveTo>
                  <a:lnTo>
                    <a:pt x="768418" y="0"/>
                  </a:lnTo>
                  <a:lnTo>
                    <a:pt x="768418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768418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55599" y="3640754"/>
            <a:ext cx="5895885" cy="193838"/>
            <a:chOff x="0" y="0"/>
            <a:chExt cx="1031188" cy="339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1188" cy="33902"/>
            </a:xfrm>
            <a:custGeom>
              <a:avLst/>
              <a:gdLst/>
              <a:ahLst/>
              <a:cxnLst/>
              <a:rect l="l" t="t" r="r" b="b"/>
              <a:pathLst>
                <a:path w="1031188" h="33902">
                  <a:moveTo>
                    <a:pt x="0" y="0"/>
                  </a:moveTo>
                  <a:lnTo>
                    <a:pt x="1031188" y="0"/>
                  </a:lnTo>
                  <a:lnTo>
                    <a:pt x="1031188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031188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55599" y="4074528"/>
            <a:ext cx="5280201" cy="193838"/>
            <a:chOff x="0" y="0"/>
            <a:chExt cx="923505" cy="3390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23505" cy="33902"/>
            </a:xfrm>
            <a:custGeom>
              <a:avLst/>
              <a:gdLst/>
              <a:ahLst/>
              <a:cxnLst/>
              <a:rect l="l" t="t" r="r" b="b"/>
              <a:pathLst>
                <a:path w="923505" h="33902">
                  <a:moveTo>
                    <a:pt x="0" y="0"/>
                  </a:moveTo>
                  <a:lnTo>
                    <a:pt x="923505" y="0"/>
                  </a:lnTo>
                  <a:lnTo>
                    <a:pt x="923505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923505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55599" y="4478061"/>
            <a:ext cx="6621991" cy="193838"/>
            <a:chOff x="0" y="0"/>
            <a:chExt cx="1158184" cy="3390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58184" cy="33902"/>
            </a:xfrm>
            <a:custGeom>
              <a:avLst/>
              <a:gdLst/>
              <a:ahLst/>
              <a:cxnLst/>
              <a:rect l="l" t="t" r="r" b="b"/>
              <a:pathLst>
                <a:path w="1158184" h="33902">
                  <a:moveTo>
                    <a:pt x="0" y="0"/>
                  </a:moveTo>
                  <a:lnTo>
                    <a:pt x="1158184" y="0"/>
                  </a:lnTo>
                  <a:lnTo>
                    <a:pt x="1158184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158184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055599" y="4910024"/>
            <a:ext cx="4393482" cy="193838"/>
            <a:chOff x="0" y="0"/>
            <a:chExt cx="768418" cy="339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8418" cy="33902"/>
            </a:xfrm>
            <a:custGeom>
              <a:avLst/>
              <a:gdLst/>
              <a:ahLst/>
              <a:cxnLst/>
              <a:rect l="l" t="t" r="r" b="b"/>
              <a:pathLst>
                <a:path w="768418" h="33902">
                  <a:moveTo>
                    <a:pt x="0" y="0"/>
                  </a:moveTo>
                  <a:lnTo>
                    <a:pt x="768418" y="0"/>
                  </a:lnTo>
                  <a:lnTo>
                    <a:pt x="768418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768418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55599" y="5343798"/>
            <a:ext cx="3215651" cy="193838"/>
            <a:chOff x="0" y="0"/>
            <a:chExt cx="562416" cy="339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2416" cy="33902"/>
            </a:xfrm>
            <a:custGeom>
              <a:avLst/>
              <a:gdLst/>
              <a:ahLst/>
              <a:cxnLst/>
              <a:rect l="l" t="t" r="r" b="b"/>
              <a:pathLst>
                <a:path w="562416" h="33902">
                  <a:moveTo>
                    <a:pt x="0" y="0"/>
                  </a:moveTo>
                  <a:lnTo>
                    <a:pt x="562416" y="0"/>
                  </a:lnTo>
                  <a:lnTo>
                    <a:pt x="562416" y="33902"/>
                  </a:lnTo>
                  <a:lnTo>
                    <a:pt x="0" y="3390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562416" cy="11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648279"/>
            <a:ext cx="8009280" cy="5638721"/>
            <a:chOff x="0" y="0"/>
            <a:chExt cx="4904448" cy="3452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4448" cy="3452847"/>
            </a:xfrm>
            <a:custGeom>
              <a:avLst/>
              <a:gdLst/>
              <a:ahLst/>
              <a:cxnLst/>
              <a:rect l="l" t="t" r="r" b="b"/>
              <a:pathLst>
                <a:path w="4904448" h="3452847">
                  <a:moveTo>
                    <a:pt x="0" y="0"/>
                  </a:moveTo>
                  <a:lnTo>
                    <a:pt x="4904448" y="0"/>
                  </a:lnTo>
                  <a:lnTo>
                    <a:pt x="4904448" y="3452847"/>
                  </a:lnTo>
                  <a:lnTo>
                    <a:pt x="0" y="3452847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31790" y="0"/>
            <a:ext cx="10731294" cy="10287000"/>
            <a:chOff x="0" y="0"/>
            <a:chExt cx="1430839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r="40545" b="16493"/>
            <a:stretch>
              <a:fillRect/>
            </a:stretch>
          </p:blipFill>
          <p:spPr>
            <a:xfrm>
              <a:off x="0" y="0"/>
              <a:ext cx="14308392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23295" y="5086350"/>
            <a:ext cx="7038922" cy="418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Este programa es un sistema de control para un parqueadero. Permite registrar los vehículos que entran y salen, calcular cuánto tiempo estuvieron y cuánto deben pagar, y además lleva un historial de todos los movimientos. El usuario puede ver los vehículos que están adentro, consultar los ingresos de un día específico y cerrar el programa cuando quiera. Todo esto se hace desde la consola, donde el usuario va eligiendo opciones y escribiendo los datos que se le piden.</a:t>
            </a:r>
          </a:p>
        </p:txBody>
      </p:sp>
      <p:sp>
        <p:nvSpPr>
          <p:cNvPr id="7" name="AutoShape 7"/>
          <p:cNvSpPr/>
          <p:nvPr/>
        </p:nvSpPr>
        <p:spPr>
          <a:xfrm>
            <a:off x="-284562" y="4018132"/>
            <a:ext cx="8316351" cy="0"/>
          </a:xfrm>
          <a:prstGeom prst="line">
            <a:avLst/>
          </a:prstGeom>
          <a:ln w="857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Box 8"/>
          <p:cNvSpPr txBox="1"/>
          <p:nvPr/>
        </p:nvSpPr>
        <p:spPr>
          <a:xfrm>
            <a:off x="523295" y="1019175"/>
            <a:ext cx="7757959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 b="1" spc="-259">
                <a:solidFill>
                  <a:srgbClr val="637086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 del Código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0"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FFDE59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8155" y="518904"/>
            <a:ext cx="5197091" cy="843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 principales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l">
              <a:lnSpc>
                <a:spcPts val="3919"/>
              </a:lnSpc>
              <a:buAutoNum type="alphaLcPeriod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historial: Lista con el historial de vehículos y sus datos de salida.</a:t>
            </a:r>
          </a:p>
          <a:p>
            <a:pPr marL="1209039" lvl="2" indent="-403013" algn="l">
              <a:lnSpc>
                <a:spcPts val="3919"/>
              </a:lnSpc>
              <a:buAutoNum type="alphaLcPeriod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vehiculos: Lista con los vehículos actualmente en el parqueadero.</a:t>
            </a:r>
          </a:p>
          <a:p>
            <a:pPr marL="1209039" lvl="2" indent="-403013" algn="l">
              <a:lnSpc>
                <a:spcPts val="3919"/>
              </a:lnSpc>
              <a:buAutoNum type="alphaLcPeriod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precios: Diccionario con el precio por hora según el tipo de vehículo.</a:t>
            </a:r>
          </a:p>
          <a:p>
            <a:pPr marL="1209039" lvl="2" indent="-403013" algn="l">
              <a:lnSpc>
                <a:spcPts val="3919"/>
              </a:lnSpc>
              <a:buAutoNum type="alphaLcPeriod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meses: Diccionario con la cantidad de días de cada mes.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5454" y="766554"/>
            <a:ext cx="5197091" cy="793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Bucle principal (while True)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l">
              <a:lnSpc>
                <a:spcPts val="3919"/>
              </a:lnSpc>
              <a:buAutoNum type="alphaLcPeriod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Muestra el menú principal y pide al usuario una acción:</a:t>
            </a:r>
          </a:p>
          <a:p>
            <a:pPr marL="1813558" lvl="3" indent="-453390" algn="l">
              <a:lnSpc>
                <a:spcPts val="3919"/>
              </a:lnSpc>
              <a:buAutoNum type="romanLcPeriod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E: Ingresar un vehículo.</a:t>
            </a:r>
          </a:p>
          <a:p>
            <a:pPr marL="1813558" lvl="3" indent="-453390" algn="l">
              <a:lnSpc>
                <a:spcPts val="3919"/>
              </a:lnSpc>
              <a:buAutoNum type="romanLcPeriod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S: Sacar un vehículo.</a:t>
            </a:r>
          </a:p>
          <a:p>
            <a:pPr marL="1813558" lvl="3" indent="-453390" algn="l">
              <a:lnSpc>
                <a:spcPts val="3919"/>
              </a:lnSpc>
              <a:buAutoNum type="romanLcPeriod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X: Opciones adicionales (reportes, salir, etc).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52249" y="1261854"/>
            <a:ext cx="5804862" cy="74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Ingreso de vehículo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la placa (formato y que no esté repetida).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el tipo de vehículo.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la hora de entrada.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la fecha de entrada.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Guarda los datos en la lista vehiculos y muestra confirmación.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0"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05327" y="942975"/>
            <a:ext cx="5197091" cy="595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/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Validaciones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cada entrada de datos (placa, tipo, hora, fecha) hay validaciones y mensajes de error para asegurar que los datos sean correctos antes de continuar.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5100" y="1211624"/>
            <a:ext cx="5354661" cy="74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 de vehículo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la placa.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Busca el vehículo en la lista.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Pide y valida la hora y fecha de salida.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 el tiempo total y el valor a pagar.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Muestra el resultado, actualiza el historial y elimina el vehículo de la lista.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15517" y="1211624"/>
            <a:ext cx="5804862" cy="74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Opciones del programa (X)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1: Muestra los vehículos adentro.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2: Reporte de ingresos por día (pide fecha y suma pagos del historial).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3: Vuelve al menú principal.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4: Cierra el programa.</a:t>
            </a:r>
          </a:p>
          <a:p>
            <a:pPr marL="1209039" lvl="2" indent="-403013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Opción inválida: muestra mensaje de error.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99058"/>
            <a:ext cx="18288000" cy="1645920"/>
          </a:xfrm>
          <a:custGeom>
            <a:avLst/>
            <a:gdLst/>
            <a:ahLst/>
            <a:cxnLst/>
            <a:rect l="l" t="t" r="r" b="b"/>
            <a:pathLst>
              <a:path w="18288000" h="1645920">
                <a:moveTo>
                  <a:pt x="0" y="0"/>
                </a:moveTo>
                <a:lnTo>
                  <a:pt x="18288000" y="0"/>
                </a:lnTo>
                <a:lnTo>
                  <a:pt x="18288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0" y="6378606"/>
            <a:ext cx="19253058" cy="2117836"/>
          </a:xfrm>
          <a:custGeom>
            <a:avLst/>
            <a:gdLst/>
            <a:ahLst/>
            <a:cxnLst/>
            <a:rect l="l" t="t" r="r" b="b"/>
            <a:pathLst>
              <a:path w="19253058" h="2117836">
                <a:moveTo>
                  <a:pt x="0" y="0"/>
                </a:moveTo>
                <a:lnTo>
                  <a:pt x="19253058" y="0"/>
                </a:lnTo>
                <a:lnTo>
                  <a:pt x="19253058" y="2117836"/>
                </a:lnTo>
                <a:lnTo>
                  <a:pt x="0" y="2117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380687" y="4241769"/>
            <a:ext cx="17526625" cy="17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228" lvl="1" indent="-269614" algn="l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historial: Guarda los datos de los vehículos que ya salieron, junto con lo que pagaron y cuándo salieron.</a:t>
            </a:r>
          </a:p>
          <a:p>
            <a:pPr marL="539228" lvl="1" indent="-269614" algn="l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vehiculos: Guarda los vehículos que están adentro del parqueadero en este momento.</a:t>
            </a:r>
          </a:p>
          <a:p>
            <a:pPr marL="539228" lvl="1" indent="-269614" algn="l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precios: Indica cuánto cuesta la hora para cada tipo de vehículo.</a:t>
            </a:r>
          </a:p>
          <a:p>
            <a:pPr marL="539228" lvl="1" indent="-269614" algn="l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meses: Sirve para validar fechas y calcular cuántos días tiene cada mes.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295" y="8576279"/>
            <a:ext cx="17526625" cy="87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228" lvl="1" indent="-269614" algn="l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 programa muestra el menú principal y espera que el usuario escriba si quiere entrar un vehículo, sacar uno, o ver opciones.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295" y="481394"/>
            <a:ext cx="1324722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 b="1" spc="-2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334003" cy="9487847"/>
          </a:xfrm>
          <a:custGeom>
            <a:avLst/>
            <a:gdLst/>
            <a:ahLst/>
            <a:cxnLst/>
            <a:rect l="l" t="t" r="r" b="b"/>
            <a:pathLst>
              <a:path w="18334003" h="9487847">
                <a:moveTo>
                  <a:pt x="0" y="0"/>
                </a:moveTo>
                <a:lnTo>
                  <a:pt x="18334003" y="0"/>
                </a:lnTo>
                <a:lnTo>
                  <a:pt x="18334003" y="9487847"/>
                </a:lnTo>
                <a:lnTo>
                  <a:pt x="0" y="948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75792" y="9440222"/>
            <a:ext cx="17526625" cy="7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Esta parte del código se encarga de registrar la entrada de un vehículo al parqueadero y validar que la placa sea correcta y no esté repetida.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0870" y="0"/>
            <a:ext cx="9357130" cy="10287000"/>
            <a:chOff x="0" y="0"/>
            <a:chExt cx="341350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13506" cy="3752726"/>
            </a:xfrm>
            <a:custGeom>
              <a:avLst/>
              <a:gdLst/>
              <a:ahLst/>
              <a:cxnLst/>
              <a:rect l="l" t="t" r="r" b="b"/>
              <a:pathLst>
                <a:path w="3413506" h="3752726">
                  <a:moveTo>
                    <a:pt x="0" y="0"/>
                  </a:moveTo>
                  <a:lnTo>
                    <a:pt x="3413506" y="0"/>
                  </a:lnTo>
                  <a:lnTo>
                    <a:pt x="34135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913348" y="0"/>
            <a:ext cx="4196056" cy="5427674"/>
            <a:chOff x="0" y="0"/>
            <a:chExt cx="5594742" cy="723689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4246" r="24246"/>
            <a:stretch>
              <a:fillRect/>
            </a:stretch>
          </p:blipFill>
          <p:spPr>
            <a:xfrm>
              <a:off x="0" y="0"/>
              <a:ext cx="5594742" cy="723689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144000" y="0"/>
            <a:ext cx="4583014" cy="10287000"/>
            <a:chOff x="0" y="0"/>
            <a:chExt cx="611068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31511" r="31511"/>
            <a:stretch>
              <a:fillRect/>
            </a:stretch>
          </p:blipFill>
          <p:spPr>
            <a:xfrm>
              <a:off x="0" y="0"/>
              <a:ext cx="6110686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3020907"/>
            <a:ext cx="4590965" cy="114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7399" b="1" spc="-1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Índice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424902"/>
            <a:ext cx="6736558" cy="375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Introducción</a:t>
            </a:r>
          </a:p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Requerimientos</a:t>
            </a:r>
          </a:p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Mockup</a:t>
            </a:r>
          </a:p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Estructura del código</a:t>
            </a:r>
          </a:p>
          <a:p>
            <a:pPr marL="615001" lvl="1" indent="-307501" algn="l">
              <a:lnSpc>
                <a:spcPts val="5041"/>
              </a:lnSpc>
              <a:buAutoNum type="arabicPeriod"/>
            </a:pPr>
            <a:r>
              <a:rPr lang="en-US" sz="284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Conclusiones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66210"/>
            <a:ext cx="18288000" cy="2354580"/>
          </a:xfrm>
          <a:custGeom>
            <a:avLst/>
            <a:gdLst/>
            <a:ahLst/>
            <a:cxnLst/>
            <a:rect l="l" t="t" r="r" b="b"/>
            <a:pathLst>
              <a:path w="18288000" h="2354580">
                <a:moveTo>
                  <a:pt x="0" y="0"/>
                </a:moveTo>
                <a:lnTo>
                  <a:pt x="18288000" y="0"/>
                </a:lnTo>
                <a:lnTo>
                  <a:pt x="18288000" y="2354580"/>
                </a:lnTo>
                <a:lnTo>
                  <a:pt x="0" y="235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380687" y="307340"/>
            <a:ext cx="17526625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Pide la placa del vehículo al usuario y la convierte a mayúsculas.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placa: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Debe tener exactamente 6 caracteres.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 primeros 3 deben ser letras y los últimos 3 deben ser números.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placa no cumple con esto, muestra un mensaje de error y vuelve a pedir la placa.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la placa no esté repetida: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Recorre la lista de vehículos que ya están en el parqueadero.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encuentra la misma placa, muestra un mensaje diciendo que ese vehículo ya está adentro y vuelve a pedir la placa.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placa es válida y no está repetida, sale del bucle y continúa con el registro del tipo de vehículo.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687" y="6423781"/>
            <a:ext cx="17526625" cy="350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460" lvl="1" indent="-237230" algn="l">
              <a:lnSpc>
                <a:spcPts val="3076"/>
              </a:lnSpc>
              <a:buAutoNum type="arabi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Pide la hora de entrada al usuario en formato HH:MM y separa la hora y los minutos.</a:t>
            </a:r>
          </a:p>
          <a:p>
            <a:pPr marL="474460" lvl="1" indent="-237230" algn="l">
              <a:lnSpc>
                <a:spcPts val="3076"/>
              </a:lnSpc>
              <a:buAutoNum type="arabi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que la hora y los minutos sean correctos:</a:t>
            </a:r>
          </a:p>
          <a:p>
            <a:pPr marL="948919" lvl="2" indent="-316306" algn="l">
              <a:lnSpc>
                <a:spcPts val="3076"/>
              </a:lnSpc>
              <a:buAutoNum type="alphaL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 hora debe estar entre 0 y 24.</a:t>
            </a:r>
          </a:p>
          <a:p>
            <a:pPr marL="948919" lvl="2" indent="-316306" algn="l">
              <a:lnSpc>
                <a:spcPts val="3076"/>
              </a:lnSpc>
              <a:buAutoNum type="alphaL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 minutos deben estar entre 0 y 59.</a:t>
            </a:r>
          </a:p>
          <a:p>
            <a:pPr marL="948919" lvl="2" indent="-316306" algn="l">
              <a:lnSpc>
                <a:spcPts val="3076"/>
              </a:lnSpc>
              <a:buAutoNum type="alphaL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hay un error, muestra un mensaje y vuelve a pedir la hora.</a:t>
            </a:r>
          </a:p>
          <a:p>
            <a:pPr marL="474460" lvl="1" indent="-237230" algn="l">
              <a:lnSpc>
                <a:spcPts val="3076"/>
              </a:lnSpc>
              <a:buAutoNum type="arabi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cantidad de dígitos:</a:t>
            </a:r>
          </a:p>
          <a:p>
            <a:pPr marL="948919" lvl="2" indent="-316306" algn="l">
              <a:lnSpc>
                <a:spcPts val="3076"/>
              </a:lnSpc>
              <a:buAutoNum type="alphaL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 hora y los minutos deben tener 1 o 2 dígitos.</a:t>
            </a:r>
          </a:p>
          <a:p>
            <a:pPr marL="948919" lvl="2" indent="-316306" algn="l">
              <a:lnSpc>
                <a:spcPts val="3076"/>
              </a:lnSpc>
              <a:buAutoNum type="alphaL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no, muestra un mensaje y vuelve a pedir la hora.</a:t>
            </a:r>
          </a:p>
          <a:p>
            <a:pPr marL="474460" lvl="1" indent="-237230" algn="l">
              <a:lnSpc>
                <a:spcPts val="3076"/>
              </a:lnSpc>
              <a:buAutoNum type="arabicPeriod"/>
            </a:pPr>
            <a:r>
              <a:rPr lang="en-US" sz="219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hora o los minutos tienen solo un dígito, les agrega un 0 adelante (por ejemplo, 3:5 se convierte en 03:05).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-246070" y="0"/>
            <a:ext cx="18534070" cy="5328545"/>
          </a:xfrm>
          <a:custGeom>
            <a:avLst/>
            <a:gdLst/>
            <a:ahLst/>
            <a:cxnLst/>
            <a:rect l="l" t="t" r="r" b="b"/>
            <a:pathLst>
              <a:path w="18534070" h="5328545">
                <a:moveTo>
                  <a:pt x="0" y="0"/>
                </a:moveTo>
                <a:lnTo>
                  <a:pt x="18534070" y="0"/>
                </a:lnTo>
                <a:lnTo>
                  <a:pt x="18534070" y="5328545"/>
                </a:lnTo>
                <a:lnTo>
                  <a:pt x="0" y="532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77831" y="5417659"/>
            <a:ext cx="18132337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Pide la fecha de entrada al usuario en formato DD/MM y la separa en día y mes.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cantidad de dígitos: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 día y el mes deben tener 1 o 2 dígitos.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no es así, muestra un mensaje de error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Agrega un 0 adelante si el día o el mes tienen solo un dígito (por ejemplo, 9 se convierte en 09).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mes exista (de 1 a 12).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Dependiendo del mes, revisa que el día sea válido: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31 días: el día debe estar entre 1 y 31.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30 días: el día debe estar entre 1 y 30.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Febrero: el día debe estar entre 1 y 29.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día no es válido para ese mes, muestra un mensaje de error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todo está bien, sale del bucle y guarda la fecha.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566160"/>
          </a:xfrm>
          <a:custGeom>
            <a:avLst/>
            <a:gdLst/>
            <a:ahLst/>
            <a:cxnLst/>
            <a:rect l="l" t="t" r="r" b="b"/>
            <a:pathLst>
              <a:path w="18288000" h="3566160">
                <a:moveTo>
                  <a:pt x="0" y="0"/>
                </a:moveTo>
                <a:lnTo>
                  <a:pt x="18288000" y="0"/>
                </a:lnTo>
                <a:lnTo>
                  <a:pt x="18288000" y="3566160"/>
                </a:lnTo>
                <a:lnTo>
                  <a:pt x="0" y="356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77831" y="3611645"/>
            <a:ext cx="18132337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mes esté entre 1 y 12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mes es válido, revisa cuántos días tiene ese mes: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31 días: Si el mes es enero, marzo, mayo, julio, agosto, octubre o diciembre, el día debe estar entre 1 y 31.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30 días: Si el mes es abril, junio, septiembre o noviembre, el día debe estar entre 1 y 30.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Febrero: El día debe estar entre 1 y 29.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día no es válido para ese mes, muestra un mensaje de error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mes no existe (no está entre 1 y 12), muestra un mensaje de error y vuelve a pedir la fecha.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430175"/>
            <a:ext cx="18365831" cy="3856825"/>
          </a:xfrm>
          <a:custGeom>
            <a:avLst/>
            <a:gdLst/>
            <a:ahLst/>
            <a:cxnLst/>
            <a:rect l="l" t="t" r="r" b="b"/>
            <a:pathLst>
              <a:path w="18365831" h="3856825">
                <a:moveTo>
                  <a:pt x="0" y="0"/>
                </a:moveTo>
                <a:lnTo>
                  <a:pt x="18365831" y="0"/>
                </a:lnTo>
                <a:lnTo>
                  <a:pt x="18365831" y="3856825"/>
                </a:lnTo>
                <a:lnTo>
                  <a:pt x="0" y="3856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2994660"/>
          </a:xfrm>
          <a:custGeom>
            <a:avLst/>
            <a:gdLst/>
            <a:ahLst/>
            <a:cxnLst/>
            <a:rect l="l" t="t" r="r" b="b"/>
            <a:pathLst>
              <a:path w="18288000" h="2994660">
                <a:moveTo>
                  <a:pt x="0" y="0"/>
                </a:moveTo>
                <a:lnTo>
                  <a:pt x="18288000" y="0"/>
                </a:lnTo>
                <a:lnTo>
                  <a:pt x="18288000" y="2994660"/>
                </a:lnTo>
                <a:lnTo>
                  <a:pt x="0" y="299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91402" y="3068461"/>
            <a:ext cx="17905195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mes esté entre 1 y 12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mes es válido, revisa cuántos días tiene ese mes: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31 días: Si el mes es enero, marzo, mayo, julio, agosto, octubre o diciembre, el día debe estar entre 1 y 31.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Meses de 30 días: Si el mes es abril, junio, septiembre o noviembre, el día debe estar entre 1 y 30.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Febrero: El día debe estar entre 1 y 29.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día no es válido para ese mes, muestra un mensaje de error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mes no existe (no está entre 1 y 12), muestra un mensaje de error y vuelve a pedir la fecha.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5967611"/>
            <a:ext cx="18288000" cy="1440180"/>
          </a:xfrm>
          <a:custGeom>
            <a:avLst/>
            <a:gdLst/>
            <a:ahLst/>
            <a:cxnLst/>
            <a:rect l="l" t="t" r="r" b="b"/>
            <a:pathLst>
              <a:path w="18288000" h="1440180">
                <a:moveTo>
                  <a:pt x="0" y="0"/>
                </a:moveTo>
                <a:lnTo>
                  <a:pt x="18288000" y="0"/>
                </a:lnTo>
                <a:lnTo>
                  <a:pt x="182880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91402" y="7531616"/>
            <a:ext cx="1790519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Guarda el vehículo: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Agrega a la lista vehiculos una tupla con la placa, el tipo, la hora y la fecha de entrada del vehículo.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los datos ingresados: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Imprime en pantalla todos los datos que el usuario acaba de ingresar para confirmar que se registraron correctamente.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9121140"/>
          </a:xfrm>
          <a:custGeom>
            <a:avLst/>
            <a:gdLst/>
            <a:ahLst/>
            <a:cxnLst/>
            <a:rect l="l" t="t" r="r" b="b"/>
            <a:pathLst>
              <a:path w="18288000" h="9121140">
                <a:moveTo>
                  <a:pt x="0" y="0"/>
                </a:moveTo>
                <a:lnTo>
                  <a:pt x="18288000" y="0"/>
                </a:lnTo>
                <a:lnTo>
                  <a:pt x="18288000" y="9121140"/>
                </a:lnTo>
                <a:lnTo>
                  <a:pt x="0" y="912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9418320"/>
          </a:xfrm>
          <a:custGeom>
            <a:avLst/>
            <a:gdLst/>
            <a:ahLst/>
            <a:cxnLst/>
            <a:rect l="l" t="t" r="r" b="b"/>
            <a:pathLst>
              <a:path w="18288000" h="941832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9281160"/>
          </a:xfrm>
          <a:custGeom>
            <a:avLst/>
            <a:gdLst/>
            <a:ahLst/>
            <a:cxnLst/>
            <a:rect l="l" t="t" r="r" b="b"/>
            <a:pathLst>
              <a:path w="18288000" h="9281160">
                <a:moveTo>
                  <a:pt x="0" y="0"/>
                </a:moveTo>
                <a:lnTo>
                  <a:pt x="18288000" y="0"/>
                </a:lnTo>
                <a:lnTo>
                  <a:pt x="18288000" y="9281160"/>
                </a:lnTo>
                <a:lnTo>
                  <a:pt x="0" y="928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9304020"/>
          </a:xfrm>
          <a:custGeom>
            <a:avLst/>
            <a:gdLst/>
            <a:ahLst/>
            <a:cxnLst/>
            <a:rect l="l" t="t" r="r" b="b"/>
            <a:pathLst>
              <a:path w="18288000" h="9304020">
                <a:moveTo>
                  <a:pt x="0" y="0"/>
                </a:moveTo>
                <a:lnTo>
                  <a:pt x="18288000" y="0"/>
                </a:lnTo>
                <a:lnTo>
                  <a:pt x="18288000" y="9304020"/>
                </a:lnTo>
                <a:lnTo>
                  <a:pt x="0" y="930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9464040"/>
          </a:xfrm>
          <a:custGeom>
            <a:avLst/>
            <a:gdLst/>
            <a:ahLst/>
            <a:cxnLst/>
            <a:rect l="l" t="t" r="r" b="b"/>
            <a:pathLst>
              <a:path w="18288000" h="9464040">
                <a:moveTo>
                  <a:pt x="0" y="0"/>
                </a:moveTo>
                <a:lnTo>
                  <a:pt x="18288000" y="0"/>
                </a:lnTo>
                <a:lnTo>
                  <a:pt x="18288000" y="9464040"/>
                </a:lnTo>
                <a:lnTo>
                  <a:pt x="0" y="946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-203451" y="9258300"/>
            <a:ext cx="18491451" cy="777240"/>
          </a:xfrm>
          <a:custGeom>
            <a:avLst/>
            <a:gdLst/>
            <a:ahLst/>
            <a:cxnLst/>
            <a:rect l="l" t="t" r="r" b="b"/>
            <a:pathLst>
              <a:path w="18491451" h="777240">
                <a:moveTo>
                  <a:pt x="0" y="0"/>
                </a:moveTo>
                <a:lnTo>
                  <a:pt x="18491451" y="0"/>
                </a:lnTo>
                <a:lnTo>
                  <a:pt x="18491451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6" b="-556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0" y="28575"/>
            <a:ext cx="18288000" cy="1053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fecha de salida: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Pide la fecha en formato DD/MM y separa día y mes.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día y el mes tengan 1 o 2 dígitos, y si solo tienen uno, les agrega un 0 adelante.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Revisa que el mes esté entre 1 y 12.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Según el mes, revisa que el día sea válido (31, 30 o 29 días según el mes).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hay un error, muestra un mensaje y vuelve a pedir la fecha.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Cuando la fecha es válida, la guarda como una tupla.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Convierte la hora de entrada y salida a minutos para facilitar el cálculo del tiempo total.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 el tiempo de parqueo y el valor a pagar: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fecha de entrada y salida es el mismo mes: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 la diferencia de días y horas.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fecha de salida es menor que la de entrada, muestra error y vuelve a pedir los datos.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todo está bien, convierte el tiempo total a horas y calcula el total a pagar multiplicando por el precio según el tipo de vehículo.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cuántas horas estuvo el vehículo y cuánto debe pagar.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Guarda el registro en el historial y elimina el vehículo de la lista de adentro.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fecha de salida es en un mes diferente: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Suma los días de los meses intermedios para calcular el total de días.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Convierte los días a horas y suma las horas de entrada y salida.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 el total a pagar y muestra la información.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Guarda el registro en el historial y elimina el vehículo de la lista.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fecha de salida es menor que la de entrada (mes anterior):</a:t>
            </a:r>
          </a:p>
          <a:p>
            <a:pPr marL="1424938" lvl="3" indent="-356235" algn="l">
              <a:lnSpc>
                <a:spcPts val="3079"/>
              </a:lnSpc>
              <a:buAutoNum type="roman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un mensaje de error y vuelve a pedir los datos.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placa no se encuentra en la lista de vehículos: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un mensaje diciendo que el vehículo no está registrado y termina el proceso.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no hay vehículos en el parqueadero: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un mensaje indicando que no hay vehículos para sacar.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11821" y="0"/>
            <a:ext cx="5776179" cy="10287000"/>
            <a:chOff x="0" y="0"/>
            <a:chExt cx="3537019" cy="62992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7019" cy="6299201"/>
            </a:xfrm>
            <a:custGeom>
              <a:avLst/>
              <a:gdLst/>
              <a:ahLst/>
              <a:cxnLst/>
              <a:rect l="l" t="t" r="r" b="b"/>
              <a:pathLst>
                <a:path w="3537019" h="6299201">
                  <a:moveTo>
                    <a:pt x="0" y="0"/>
                  </a:moveTo>
                  <a:lnTo>
                    <a:pt x="3537019" y="0"/>
                  </a:lnTo>
                  <a:lnTo>
                    <a:pt x="3537019" y="6299201"/>
                  </a:lnTo>
                  <a:lnTo>
                    <a:pt x="0" y="6299201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4" name="Freeform 4"/>
          <p:cNvSpPr/>
          <p:nvPr/>
        </p:nvSpPr>
        <p:spPr>
          <a:xfrm>
            <a:off x="9150075" y="7107240"/>
            <a:ext cx="6723491" cy="1327890"/>
          </a:xfrm>
          <a:custGeom>
            <a:avLst/>
            <a:gdLst/>
            <a:ahLst/>
            <a:cxnLst/>
            <a:rect l="l" t="t" r="r" b="b"/>
            <a:pathLst>
              <a:path w="6723491" h="1327890">
                <a:moveTo>
                  <a:pt x="0" y="0"/>
                </a:moveTo>
                <a:lnTo>
                  <a:pt x="6723491" y="0"/>
                </a:lnTo>
                <a:lnTo>
                  <a:pt x="6723491" y="1327889"/>
                </a:lnTo>
                <a:lnTo>
                  <a:pt x="0" y="132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055826" y="3652399"/>
            <a:ext cx="9013982" cy="5170311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29892" b="-29892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055826" y="9018274"/>
            <a:ext cx="89119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Box 12"/>
          <p:cNvSpPr txBox="1"/>
          <p:nvPr/>
        </p:nvSpPr>
        <p:spPr>
          <a:xfrm>
            <a:off x="868085" y="1386759"/>
            <a:ext cx="10708219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5"/>
              </a:lnSpc>
            </a:pPr>
            <a:r>
              <a:rPr lang="en-US" sz="12500" b="1" spc="-3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85724"/>
            <a:ext cx="6062640" cy="461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busca del desarrollo de un prototipo para un sistema de registro y cobro de parqueadero, la empresa Parking Center S.A.S., encargada de operar varios parqueaderos en centros comerciales y zonas empresariales, desea desarrollar un sistema básico de control para registrar el ingreso y salida de vehículos, y calcular el cobro de acuerdo con el tiempo de permanencia.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FFDE59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5692140"/>
          </a:xfrm>
          <a:custGeom>
            <a:avLst/>
            <a:gdLst/>
            <a:ahLst/>
            <a:cxnLst/>
            <a:rect l="l" t="t" r="r" b="b"/>
            <a:pathLst>
              <a:path w="18288000" h="5692140">
                <a:moveTo>
                  <a:pt x="0" y="0"/>
                </a:moveTo>
                <a:lnTo>
                  <a:pt x="18288000" y="0"/>
                </a:lnTo>
                <a:lnTo>
                  <a:pt x="18288000" y="5692140"/>
                </a:lnTo>
                <a:lnTo>
                  <a:pt x="0" y="569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1722" y="6094948"/>
            <a:ext cx="17597655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Pide la fecha para el reporte diario en formato DD/MM y la separa en día y mes.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fecha ingresada: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 día y el mes deben tener 1 o 2 dígitos.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solo tienen un dígito, les agrega un 0 adelante.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mes exista (entre 1 y 12) y que el día sea válido para ese mes (31, 30 o 29 días según el mes).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hay un error, muestra un mensaje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Guarda la fecha válida como una tupla fecha_ajustes.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Busca en el historial todos los ingresos que coincidan con esa fecha y suma los valores.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el total de ingresos de ese día. Si no hubo ingresos, muestra un mensaje avisando al usuario.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9235440"/>
          </a:xfrm>
          <a:custGeom>
            <a:avLst/>
            <a:gdLst/>
            <a:ahLst/>
            <a:cxnLst/>
            <a:rect l="l" t="t" r="r" b="b"/>
            <a:pathLst>
              <a:path w="18288000" h="9235440">
                <a:moveTo>
                  <a:pt x="0" y="0"/>
                </a:moveTo>
                <a:lnTo>
                  <a:pt x="18288000" y="0"/>
                </a:lnTo>
                <a:lnTo>
                  <a:pt x="18288000" y="9235440"/>
                </a:lnTo>
                <a:lnTo>
                  <a:pt x="0" y="923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-4763" y="-700354"/>
            <a:ext cx="18292763" cy="5785086"/>
          </a:xfrm>
          <a:custGeom>
            <a:avLst/>
            <a:gdLst/>
            <a:ahLst/>
            <a:cxnLst/>
            <a:rect l="l" t="t" r="r" b="b"/>
            <a:pathLst>
              <a:path w="18292763" h="5785086">
                <a:moveTo>
                  <a:pt x="0" y="0"/>
                </a:moveTo>
                <a:lnTo>
                  <a:pt x="18292763" y="0"/>
                </a:lnTo>
                <a:lnTo>
                  <a:pt x="18292763" y="5785086"/>
                </a:lnTo>
                <a:lnTo>
                  <a:pt x="0" y="5785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7262" y="5266164"/>
            <a:ext cx="17597655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 la fecha ingresada para el reporte: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que el día y el mes tengan 1 o 2 dígitos.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solo tienen un dígito, les agrega un 0 adelante.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Comprueba que el mes esté entre 1 y 12 y que el día sea válido para ese mes (31, 30 o 29 días según el mes).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hay un error, muestra un mensaje y vuelve a pedir la fecha.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Guarda la fecha válida como una tupla fecha_ajustes.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Busca en el historial todos los ingresos que coincidan con esa fecha: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Recorre el historial de vehículos.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la fecha de salida de un registro coincide con la fecha buscada, agrega el valor pagado a una lista.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Muestra el resultado: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no hubo ingresos ese día, muestra un mensaje avisando al usuario.</a:t>
            </a:r>
          </a:p>
          <a:p>
            <a:pPr marL="949959" lvl="2" indent="-316653" algn="l">
              <a:lnSpc>
                <a:spcPts val="3079"/>
              </a:lnSpc>
              <a:buAutoNum type="alphaL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hubo ingresos, suma todos los valores y muestra el total ganado ese día.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3108960"/>
          </a:xfrm>
          <a:custGeom>
            <a:avLst/>
            <a:gdLst/>
            <a:ahLst/>
            <a:cxnLst/>
            <a:rect l="l" t="t" r="r" b="b"/>
            <a:pathLst>
              <a:path w="18288000" h="3108960">
                <a:moveTo>
                  <a:pt x="0" y="0"/>
                </a:moveTo>
                <a:lnTo>
                  <a:pt x="18288000" y="0"/>
                </a:lnTo>
                <a:lnTo>
                  <a:pt x="18288000" y="3108960"/>
                </a:lnTo>
                <a:lnTo>
                  <a:pt x="0" y="3108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82131" y="3350518"/>
            <a:ext cx="1759765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 el usuario ingresa 3: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Usa continue para volver al menú principal, permitiendo que el usuario realice otra acción.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Si el usuario ingresa 4: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Imprime un mensaje indicando que el parqueadero se cierra y el programa finaliza con break.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Si el usuario ingresa cualquier otra opción: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Muestra un mensaje de error y vuelve a pedir una opción válida.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3E883-DDA3-1625-BFDA-414DEAEF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E63F63-CB64-0344-AA98-6DDBDDD71CBE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5B60137-FA3F-7966-E7F5-5D5F14CD6FE1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F734AA9A-3A69-ABD5-C311-3ABBCA462A07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FD8F49A-3B63-D10F-896C-6EFFF8781EFF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89F0B09-5637-0104-AA94-AAF72EBFA8C5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B84817-42DB-4503-9512-2484160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02" y="234043"/>
            <a:ext cx="15394633" cy="93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8C015-C953-7E81-9A04-068BE828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3C06E8-8F6B-754E-F96B-6E03A2755D83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2E5FAFC9-DB3C-9D19-79E7-31E065EF8667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FA252330-B10B-C985-23FB-BC756BDA09B4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50B0762-6DF2-7497-6F8E-6D2ED95A038D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3F7D6F6-FD43-A614-FA3F-27E44034D3D1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D6846-1BC8-BA6A-34C7-28A1B514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7893"/>
            <a:ext cx="15550678" cy="93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2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669CE-B37C-ABDE-2007-3EC6CDF3C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D0DCA-F563-B021-5D6E-3103DD8092B0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5BAB58F7-02E2-555E-1ACB-50B2968D3442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67F6CBF2-0D5C-4946-81AB-161A785EAC77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13486E5-B729-88D8-4D56-56C9EFAAAC25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7E555AC-2034-5CBB-2781-3225F48A07C2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8298BDD-5B25-C3CC-FC26-E82ADF5E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9" y="560614"/>
            <a:ext cx="15129597" cy="90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5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E0C3B-5DF9-6F17-2413-4C13C900F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EF4385-E1EF-3A3E-5725-8D5B020BBE26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4F9B43B-A7E9-95C9-8916-1ADEE0422C9F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ACC41169-CFFB-9381-82A8-BD87E3508E30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BB8B355-80F1-7796-D265-E3A816A4D11C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1E59AC7-D12B-3331-8E9B-2EA9CDB77FDE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209B33-AD7C-BC5F-3616-3A370223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35" y="649151"/>
            <a:ext cx="15163800" cy="89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1C683-A186-3288-E15D-4185311DF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CD22F3-FF94-B8AC-BEE1-0007A5E3A18A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2299605-87CE-D4F5-1AFD-566E3198BB4D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19A0B6BE-FACD-72EF-5D9A-C5014C6FD211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6AA8F7C-B8ED-999E-D21C-6A58965AFD40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E2188BB-BEF6-4B9E-A4BC-E5350F327995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B94CAC-FF59-CE4D-EDA3-AD49E918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249820"/>
            <a:ext cx="15621000" cy="93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C82087-CE05-A00A-ED4A-225B3B1C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16CF49-76C8-5153-8F9D-69313282362C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E00FF71-3BF4-CCA0-E9F1-6B6905679180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23414A2D-6070-DF17-8951-92209D146756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94958444-99F0-C344-CA81-53E7076FA90B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60541EC-FCA4-1537-77B7-9BD86D95E90A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87ABDC-4256-48C6-43CE-EAE887C3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51" y="1190169"/>
            <a:ext cx="15827084" cy="84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6831295" y="0"/>
            <a:ext cx="11456705" cy="10287000"/>
            <a:chOff x="0" y="0"/>
            <a:chExt cx="4179437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9437" cy="3752726"/>
            </a:xfrm>
            <a:custGeom>
              <a:avLst/>
              <a:gdLst/>
              <a:ahLst/>
              <a:cxnLst/>
              <a:rect l="l" t="t" r="r" b="b"/>
              <a:pathLst>
                <a:path w="4179437" h="3752726">
                  <a:moveTo>
                    <a:pt x="0" y="0"/>
                  </a:moveTo>
                  <a:lnTo>
                    <a:pt x="4179437" y="0"/>
                  </a:lnTo>
                  <a:lnTo>
                    <a:pt x="417943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81454" y="609909"/>
            <a:ext cx="4543937" cy="3448271"/>
            <a:chOff x="0" y="0"/>
            <a:chExt cx="11080601" cy="8408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80601" cy="8408768"/>
            </a:xfrm>
            <a:custGeom>
              <a:avLst/>
              <a:gdLst/>
              <a:ahLst/>
              <a:cxnLst/>
              <a:rect l="l" t="t" r="r" b="b"/>
              <a:pathLst>
                <a:path w="11080601" h="8408768">
                  <a:moveTo>
                    <a:pt x="0" y="0"/>
                  </a:moveTo>
                  <a:lnTo>
                    <a:pt x="11080601" y="0"/>
                  </a:lnTo>
                  <a:lnTo>
                    <a:pt x="11080601" y="8408768"/>
                  </a:lnTo>
                  <a:lnTo>
                    <a:pt x="0" y="8408768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020" y="7952980"/>
            <a:ext cx="756584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5"/>
              </a:lnSpc>
            </a:pPr>
            <a:r>
              <a:rPr lang="en-US" sz="12500" b="1" spc="-3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9861" y="937997"/>
            <a:ext cx="4107125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Desarrollar un prototipo funcional: Queremos mostrar un sistema de parqueadero que pueda registrar ingresos, salidas y calcular cobros de forma básica.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886303" y="609909"/>
            <a:ext cx="4543937" cy="3448271"/>
            <a:chOff x="0" y="0"/>
            <a:chExt cx="11080601" cy="84087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0601" cy="8408768"/>
            </a:xfrm>
            <a:custGeom>
              <a:avLst/>
              <a:gdLst/>
              <a:ahLst/>
              <a:cxnLst/>
              <a:rect l="l" t="t" r="r" b="b"/>
              <a:pathLst>
                <a:path w="11080601" h="8408768">
                  <a:moveTo>
                    <a:pt x="0" y="0"/>
                  </a:moveTo>
                  <a:lnTo>
                    <a:pt x="11080601" y="0"/>
                  </a:lnTo>
                  <a:lnTo>
                    <a:pt x="11080601" y="8408768"/>
                  </a:lnTo>
                  <a:lnTo>
                    <a:pt x="0" y="8408768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04709" y="971550"/>
            <a:ext cx="4107125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Implementar requerimientos técnicos: Buscamos demostrar cómo usamos tuplas, tarifas y horas ficticias para que el sistema funcione.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81454" y="4704209"/>
            <a:ext cx="4543937" cy="3448271"/>
            <a:chOff x="0" y="0"/>
            <a:chExt cx="11080601" cy="84087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80601" cy="8408768"/>
            </a:xfrm>
            <a:custGeom>
              <a:avLst/>
              <a:gdLst/>
              <a:ahLst/>
              <a:cxnLst/>
              <a:rect l="l" t="t" r="r" b="b"/>
              <a:pathLst>
                <a:path w="11080601" h="8408768">
                  <a:moveTo>
                    <a:pt x="0" y="0"/>
                  </a:moveTo>
                  <a:lnTo>
                    <a:pt x="11080601" y="0"/>
                  </a:lnTo>
                  <a:lnTo>
                    <a:pt x="11080601" y="8408768"/>
                  </a:lnTo>
                  <a:lnTo>
                    <a:pt x="0" y="8408768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99861" y="4837035"/>
            <a:ext cx="4107125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Validar la solución propuesta: Nuestro objetivo es probar que el sistema maneja bien los errores (como placas repetidas) y que es una solución práctica y efectiva para la gestión del parqueadero.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886303" y="4704209"/>
            <a:ext cx="4543937" cy="3448271"/>
            <a:chOff x="0" y="0"/>
            <a:chExt cx="11080601" cy="84087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80601" cy="8408768"/>
            </a:xfrm>
            <a:custGeom>
              <a:avLst/>
              <a:gdLst/>
              <a:ahLst/>
              <a:cxnLst/>
              <a:rect l="l" t="t" r="r" b="b"/>
              <a:pathLst>
                <a:path w="11080601" h="8408768">
                  <a:moveTo>
                    <a:pt x="0" y="0"/>
                  </a:moveTo>
                  <a:lnTo>
                    <a:pt x="11080601" y="0"/>
                  </a:lnTo>
                  <a:lnTo>
                    <a:pt x="11080601" y="8408768"/>
                  </a:lnTo>
                  <a:lnTo>
                    <a:pt x="0" y="8408768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104709" y="5032297"/>
            <a:ext cx="4107125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Reforzar habilidades de programación: El proyecto nos permitió aplicar y mejorar nuestra programación, uso de datos y lógica en un problema real.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5D873-76C5-D4C2-47AB-64BC1A1A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69DBB0-8D7A-9071-32EB-3A123A141975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5626B53-857E-8155-42C4-AFCAF32D1525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A575A957-9F36-F75B-C48F-BD5DF7B61E93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76FC081-D40F-4B01-403E-C1DFB35F72B4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163E79F-CEA9-C1E9-D554-38BE2B0643B5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F192A6-6F04-29B5-7BAF-4ECCFEF1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3" y="1235430"/>
            <a:ext cx="15140009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8B939-2BC6-CFEA-33E0-0B56E74A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5282FD-0308-8B72-6038-CA60E0E866E3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E6739545-0D6C-9619-E5EA-A7022AAEBD0F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92929F67-1A37-306F-5634-4999FA78D647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305CC0A-10E0-037A-CD6A-641D276DBDFD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496AD0A-8914-22E9-6B9E-316B6A585B1B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80875C-E071-BB05-857D-9CEAA3E3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819842"/>
            <a:ext cx="15621000" cy="81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16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8FC50-248E-B8F2-BA54-64E49339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CDC163-8835-ED47-ACDB-847293F8E3E7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CE35439-8368-5432-CF42-E8F833B0D4D6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F762C9B2-A467-A022-F93E-DBDE6B83502D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3452AD4-0B89-DB71-BAE6-CA25CD4E9D64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CB3938F-0FBA-1568-BDCA-86310F9029DB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69486C-35E0-A676-6626-D3FBAA96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5299"/>
            <a:ext cx="15423993" cy="91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8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7CD83-34CF-6832-96FE-317CF871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F67C7A-EF26-134E-47D6-2910F83F2671}"/>
              </a:ext>
            </a:extLst>
          </p:cNvPr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2C7115EA-0B32-7729-6724-4C8D84708BA9}"/>
                </a:ext>
              </a:extLst>
            </p:cNvPr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8AB3199C-6648-C39B-D72A-01A320A28173}"/>
                  </a:ext>
                </a:extLst>
              </p:cNvPr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7557DB9-68A6-E28E-55B3-ED609BC1C619}"/>
                </a:ext>
              </a:extLst>
            </p:cNvPr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15911CA-A0CD-7926-92D5-76368EC6AC48}"/>
              </a:ext>
            </a:extLst>
          </p:cNvPr>
          <p:cNvSpPr txBox="1"/>
          <p:nvPr/>
        </p:nvSpPr>
        <p:spPr>
          <a:xfrm>
            <a:off x="9139238" y="1268087"/>
            <a:ext cx="9525" cy="3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50D6D9-5551-A158-ABEC-7A28F18E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71500"/>
            <a:ext cx="16121308" cy="76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091549" cy="5143500"/>
          </a:xfrm>
          <a:custGeom>
            <a:avLst/>
            <a:gdLst/>
            <a:ahLst/>
            <a:cxnLst/>
            <a:rect l="l" t="t" r="r" b="b"/>
            <a:pathLst>
              <a:path w="18091549" h="5143500">
                <a:moveTo>
                  <a:pt x="0" y="0"/>
                </a:moveTo>
                <a:lnTo>
                  <a:pt x="18091549" y="0"/>
                </a:lnTo>
                <a:lnTo>
                  <a:pt x="1809154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215" b="-5312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7037177" y="0"/>
            <a:ext cx="1250823" cy="10287000"/>
            <a:chOff x="0" y="0"/>
            <a:chExt cx="3294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435" cy="2709333"/>
            </a:xfrm>
            <a:custGeom>
              <a:avLst/>
              <a:gdLst/>
              <a:ahLst/>
              <a:cxnLst/>
              <a:rect l="l" t="t" r="r" b="b"/>
              <a:pathLst>
                <a:path w="329435" h="2709333">
                  <a:moveTo>
                    <a:pt x="0" y="0"/>
                  </a:moveTo>
                  <a:lnTo>
                    <a:pt x="329435" y="0"/>
                  </a:lnTo>
                  <a:lnTo>
                    <a:pt x="3294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943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143500"/>
            <a:ext cx="5677714" cy="5596714"/>
            <a:chOff x="0" y="0"/>
            <a:chExt cx="1495365" cy="1474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5365" cy="1474032"/>
            </a:xfrm>
            <a:custGeom>
              <a:avLst/>
              <a:gdLst/>
              <a:ahLst/>
              <a:cxnLst/>
              <a:rect l="l" t="t" r="r" b="b"/>
              <a:pathLst>
                <a:path w="1495365" h="1474032">
                  <a:moveTo>
                    <a:pt x="0" y="0"/>
                  </a:moveTo>
                  <a:lnTo>
                    <a:pt x="1495365" y="0"/>
                  </a:lnTo>
                  <a:lnTo>
                    <a:pt x="1495365" y="1474032"/>
                  </a:lnTo>
                  <a:lnTo>
                    <a:pt x="0" y="1474032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95365" cy="1521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45486" y="4093714"/>
            <a:ext cx="4845594" cy="5596714"/>
            <a:chOff x="0" y="0"/>
            <a:chExt cx="1276206" cy="14740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6206" cy="1474032"/>
            </a:xfrm>
            <a:custGeom>
              <a:avLst/>
              <a:gdLst/>
              <a:ahLst/>
              <a:cxnLst/>
              <a:rect l="l" t="t" r="r" b="b"/>
              <a:pathLst>
                <a:path w="1276206" h="1474032">
                  <a:moveTo>
                    <a:pt x="0" y="0"/>
                  </a:moveTo>
                  <a:lnTo>
                    <a:pt x="1276206" y="0"/>
                  </a:lnTo>
                  <a:lnTo>
                    <a:pt x="1276206" y="1474032"/>
                  </a:lnTo>
                  <a:lnTo>
                    <a:pt x="0" y="1474032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76206" cy="1521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11185" y="4742300"/>
            <a:ext cx="4094145" cy="382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b="1">
                <a:solidFill>
                  <a:srgbClr val="637086"/>
                </a:solidFill>
                <a:latin typeface="Raleway Heavy"/>
                <a:ea typeface="Raleway Heavy"/>
                <a:cs typeface="Raleway Heavy"/>
                <a:sym typeface="Raleway Heavy"/>
              </a:rPr>
              <a:t>¡Muchas gracias</a:t>
            </a:r>
          </a:p>
          <a:p>
            <a:pPr algn="l">
              <a:lnSpc>
                <a:spcPts val="7629"/>
              </a:lnSpc>
            </a:pPr>
            <a:r>
              <a:rPr lang="en-US" sz="5449" b="1">
                <a:solidFill>
                  <a:srgbClr val="637086"/>
                </a:solidFill>
                <a:latin typeface="Raleway Heavy"/>
                <a:ea typeface="Raleway Heavy"/>
                <a:cs typeface="Raleway Heavy"/>
                <a:sym typeface="Raleway Heavy"/>
              </a:rPr>
              <a:t>por su atención!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72191" y="6068437"/>
            <a:ext cx="939812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Juan David Cedeño Arenas</a:t>
            </a: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Alejandro Ducuara Satizabal</a:t>
            </a:r>
          </a:p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Isaac Abdiel Contreras Lovich</a:t>
            </a: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Salomé Moreno Sánchez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7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7119" y="3108579"/>
            <a:ext cx="2674364" cy="203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4700" b="1" spc="-1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 sistema permite: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144000" cy="1599310"/>
            <a:chOff x="0" y="0"/>
            <a:chExt cx="5599290" cy="979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99290" cy="979331"/>
            </a:xfrm>
            <a:custGeom>
              <a:avLst/>
              <a:gdLst/>
              <a:ahLst/>
              <a:cxnLst/>
              <a:rect l="l" t="t" r="r" b="b"/>
              <a:pathLst>
                <a:path w="5599290" h="979331">
                  <a:moveTo>
                    <a:pt x="0" y="0"/>
                  </a:moveTo>
                  <a:lnTo>
                    <a:pt x="5599290" y="0"/>
                  </a:lnTo>
                  <a:lnTo>
                    <a:pt x="5599290" y="979331"/>
                  </a:lnTo>
                  <a:lnTo>
                    <a:pt x="0" y="979331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19201"/>
            <a:ext cx="8801705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7399" b="1" spc="-1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77023" y="1504060"/>
            <a:ext cx="12350891" cy="8538828"/>
            <a:chOff x="0" y="0"/>
            <a:chExt cx="16467855" cy="11385104"/>
          </a:xfrm>
        </p:grpSpPr>
        <p:sp>
          <p:nvSpPr>
            <p:cNvPr id="7" name="TextBox 7"/>
            <p:cNvSpPr txBox="1"/>
            <p:nvPr/>
          </p:nvSpPr>
          <p:spPr>
            <a:xfrm>
              <a:off x="10564181" y="-57150"/>
              <a:ext cx="5903674" cy="159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EL INGRESO DE UN VEHÍCULO (PLACA, TIPO, HORA DE ENTRADA)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6231" y="261294"/>
              <a:ext cx="9301123" cy="9301123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>
              <a:off x="7367514" y="4067129"/>
              <a:ext cx="597227" cy="773154"/>
            </a:xfrm>
            <a:prstGeom prst="line">
              <a:avLst/>
            </a:prstGeom>
            <a:ln w="81477" cap="flat">
              <a:solidFill>
                <a:srgbClr val="FFFFFF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7942758" y="4173138"/>
              <a:ext cx="733631" cy="645162"/>
            </a:xfrm>
            <a:prstGeom prst="line">
              <a:avLst/>
            </a:prstGeom>
            <a:ln w="81477" cap="flat">
              <a:solidFill>
                <a:srgbClr val="FFFFFF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7962329" y="4832027"/>
              <a:ext cx="894765" cy="392228"/>
            </a:xfrm>
            <a:prstGeom prst="line">
              <a:avLst/>
            </a:prstGeom>
            <a:ln w="81477" cap="flat">
              <a:solidFill>
                <a:srgbClr val="FFFFFF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7942250" y="4803679"/>
              <a:ext cx="40159" cy="976133"/>
            </a:xfrm>
            <a:prstGeom prst="line">
              <a:avLst/>
            </a:prstGeom>
            <a:ln w="81477" cap="flat">
              <a:solidFill>
                <a:srgbClr val="FFFFFF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7142430" y="4837776"/>
              <a:ext cx="817685" cy="534640"/>
            </a:xfrm>
            <a:prstGeom prst="line">
              <a:avLst/>
            </a:prstGeom>
            <a:ln w="81477" cap="flat">
              <a:solidFill>
                <a:srgbClr val="FFFFFF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251775" y="5658053"/>
              <a:ext cx="4025464" cy="2667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LA SALIDA DE UN VEHÍCULO Y CALCULAR EL VALOR A PAGAR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33549"/>
              <a:ext cx="3374478" cy="159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GENERAR UN REPORTE DIARIO DE INGRESOS 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8985456" y="868174"/>
              <a:ext cx="2139038" cy="213903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373566" y="5177454"/>
              <a:ext cx="2139038" cy="213903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846418" y="7381579"/>
              <a:ext cx="2139038" cy="2139038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051806" y="5028761"/>
              <a:ext cx="2139038" cy="2139038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470940" y="868174"/>
              <a:ext cx="2139038" cy="213903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1917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3374478" y="5481967"/>
              <a:ext cx="1499877" cy="1232626"/>
            </a:xfrm>
            <a:custGeom>
              <a:avLst/>
              <a:gdLst/>
              <a:ahLst/>
              <a:cxnLst/>
              <a:rect l="l" t="t" r="r" b="b"/>
              <a:pathLst>
                <a:path w="1499877" h="1232626">
                  <a:moveTo>
                    <a:pt x="0" y="0"/>
                  </a:moveTo>
                  <a:lnTo>
                    <a:pt x="1499877" y="0"/>
                  </a:lnTo>
                  <a:lnTo>
                    <a:pt x="1499877" y="1232626"/>
                  </a:lnTo>
                  <a:lnTo>
                    <a:pt x="0" y="1232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081874" y="1375500"/>
              <a:ext cx="917170" cy="964520"/>
            </a:xfrm>
            <a:custGeom>
              <a:avLst/>
              <a:gdLst/>
              <a:ahLst/>
              <a:cxnLst/>
              <a:rect l="l" t="t" r="r" b="b"/>
              <a:pathLst>
                <a:path w="917170" h="964520">
                  <a:moveTo>
                    <a:pt x="0" y="0"/>
                  </a:moveTo>
                  <a:lnTo>
                    <a:pt x="917170" y="0"/>
                  </a:lnTo>
                  <a:lnTo>
                    <a:pt x="917170" y="964520"/>
                  </a:lnTo>
                  <a:lnTo>
                    <a:pt x="0" y="96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540459" y="9792927"/>
              <a:ext cx="4750956" cy="159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VER TODOS LOS VEHÍCULOS EN EL PARQUEADERO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687239" y="480598"/>
              <a:ext cx="2635861" cy="1054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SALIR DEL SISTEMA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275287" y="7749270"/>
              <a:ext cx="1443011" cy="1403657"/>
            </a:xfrm>
            <a:custGeom>
              <a:avLst/>
              <a:gdLst/>
              <a:ahLst/>
              <a:cxnLst/>
              <a:rect l="l" t="t" r="r" b="b"/>
              <a:pathLst>
                <a:path w="1443011" h="1403657">
                  <a:moveTo>
                    <a:pt x="0" y="0"/>
                  </a:moveTo>
                  <a:lnTo>
                    <a:pt x="1443012" y="0"/>
                  </a:lnTo>
                  <a:lnTo>
                    <a:pt x="1443012" y="1403656"/>
                  </a:lnTo>
                  <a:lnTo>
                    <a:pt x="0" y="140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0731208" y="5535097"/>
              <a:ext cx="1423752" cy="1423752"/>
            </a:xfrm>
            <a:custGeom>
              <a:avLst/>
              <a:gdLst/>
              <a:ahLst/>
              <a:cxnLst/>
              <a:rect l="l" t="t" r="r" b="b"/>
              <a:pathLst>
                <a:path w="1423752" h="1423752">
                  <a:moveTo>
                    <a:pt x="0" y="0"/>
                  </a:moveTo>
                  <a:lnTo>
                    <a:pt x="1423753" y="0"/>
                  </a:lnTo>
                  <a:lnTo>
                    <a:pt x="1423753" y="1423753"/>
                  </a:lnTo>
                  <a:lnTo>
                    <a:pt x="0" y="1423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514578" y="1169754"/>
              <a:ext cx="1080795" cy="1376012"/>
            </a:xfrm>
            <a:custGeom>
              <a:avLst/>
              <a:gdLst/>
              <a:ahLst/>
              <a:cxnLst/>
              <a:rect l="l" t="t" r="r" b="b"/>
              <a:pathLst>
                <a:path w="1080795" h="1376012">
                  <a:moveTo>
                    <a:pt x="0" y="0"/>
                  </a:moveTo>
                  <a:lnTo>
                    <a:pt x="1080795" y="0"/>
                  </a:lnTo>
                  <a:lnTo>
                    <a:pt x="1080795" y="1376012"/>
                  </a:lnTo>
                  <a:lnTo>
                    <a:pt x="0" y="137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36" name="AutoShape 36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599310"/>
            <a:chOff x="0" y="0"/>
            <a:chExt cx="5599290" cy="979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99290" cy="979331"/>
            </a:xfrm>
            <a:custGeom>
              <a:avLst/>
              <a:gdLst/>
              <a:ahLst/>
              <a:cxnLst/>
              <a:rect l="l" t="t" r="r" b="b"/>
              <a:pathLst>
                <a:path w="5599290" h="979331">
                  <a:moveTo>
                    <a:pt x="0" y="0"/>
                  </a:moveTo>
                  <a:lnTo>
                    <a:pt x="5599290" y="0"/>
                  </a:lnTo>
                  <a:lnTo>
                    <a:pt x="5599290" y="979331"/>
                  </a:lnTo>
                  <a:lnTo>
                    <a:pt x="0" y="979331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03886" y="2016981"/>
          <a:ext cx="17680229" cy="7696121"/>
        </p:xfrm>
        <a:graphic>
          <a:graphicData uri="http://schemas.openxmlformats.org/drawingml/2006/table">
            <a:tbl>
              <a:tblPr/>
              <a:tblGrid>
                <a:gridCol w="3325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0143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468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988423" y="5626074"/>
            <a:ext cx="1959755" cy="1338251"/>
          </a:xfrm>
          <a:custGeom>
            <a:avLst/>
            <a:gdLst/>
            <a:ahLst/>
            <a:cxnLst/>
            <a:rect l="l" t="t" r="r" b="b"/>
            <a:pathLst>
              <a:path w="1959755" h="1338251">
                <a:moveTo>
                  <a:pt x="0" y="0"/>
                </a:moveTo>
                <a:lnTo>
                  <a:pt x="1959754" y="0"/>
                </a:lnTo>
                <a:lnTo>
                  <a:pt x="1959754" y="1338251"/>
                </a:lnTo>
                <a:lnTo>
                  <a:pt x="0" y="1338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566747" y="7108497"/>
            <a:ext cx="2803105" cy="616683"/>
          </a:xfrm>
          <a:custGeom>
            <a:avLst/>
            <a:gdLst/>
            <a:ahLst/>
            <a:cxnLst/>
            <a:rect l="l" t="t" r="r" b="b"/>
            <a:pathLst>
              <a:path w="2803105" h="616683">
                <a:moveTo>
                  <a:pt x="0" y="0"/>
                </a:moveTo>
                <a:lnTo>
                  <a:pt x="2803106" y="0"/>
                </a:lnTo>
                <a:lnTo>
                  <a:pt x="2803106" y="616683"/>
                </a:lnTo>
                <a:lnTo>
                  <a:pt x="0" y="616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1274483" y="8070910"/>
            <a:ext cx="1387634" cy="1387634"/>
          </a:xfrm>
          <a:custGeom>
            <a:avLst/>
            <a:gdLst/>
            <a:ahLst/>
            <a:cxnLst/>
            <a:rect l="l" t="t" r="r" b="b"/>
            <a:pathLst>
              <a:path w="1387634" h="1387634">
                <a:moveTo>
                  <a:pt x="0" y="0"/>
                </a:moveTo>
                <a:lnTo>
                  <a:pt x="1387634" y="0"/>
                </a:lnTo>
                <a:lnTo>
                  <a:pt x="1387634" y="1387634"/>
                </a:lnTo>
                <a:lnTo>
                  <a:pt x="0" y="138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4285490" y="3784808"/>
            <a:ext cx="1710364" cy="1710364"/>
            <a:chOff x="0" y="0"/>
            <a:chExt cx="2280485" cy="228048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80485" cy="228048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04278" y="-38100"/>
              <a:ext cx="2071929" cy="82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6"/>
                </a:lnSpc>
                <a:spcBef>
                  <a:spcPct val="0"/>
                </a:spcBef>
              </a:pPr>
              <a:r>
                <a:rPr lang="en-US" sz="1704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$1.000 por hora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302680" y="604203"/>
              <a:ext cx="1675125" cy="1072080"/>
            </a:xfrm>
            <a:custGeom>
              <a:avLst/>
              <a:gdLst/>
              <a:ahLst/>
              <a:cxnLst/>
              <a:rect l="l" t="t" r="r" b="b"/>
              <a:pathLst>
                <a:path w="1675125" h="1072080">
                  <a:moveTo>
                    <a:pt x="0" y="0"/>
                  </a:moveTo>
                  <a:lnTo>
                    <a:pt x="1675125" y="0"/>
                  </a:lnTo>
                  <a:lnTo>
                    <a:pt x="1675125" y="1072079"/>
                  </a:lnTo>
                  <a:lnTo>
                    <a:pt x="0" y="107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85490" y="5715922"/>
            <a:ext cx="1710364" cy="1726262"/>
            <a:chOff x="0" y="0"/>
            <a:chExt cx="2280485" cy="230168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21198"/>
              <a:ext cx="2280485" cy="228048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8326" y="-38100"/>
              <a:ext cx="2083832" cy="83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6"/>
                </a:lnSpc>
                <a:spcBef>
                  <a:spcPct val="0"/>
                </a:spcBef>
              </a:pPr>
              <a:r>
                <a:rPr lang="en-US" sz="1704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$2.000 por hora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203890" y="760895"/>
              <a:ext cx="1872706" cy="868255"/>
            </a:xfrm>
            <a:custGeom>
              <a:avLst/>
              <a:gdLst/>
              <a:ahLst/>
              <a:cxnLst/>
              <a:rect l="l" t="t" r="r" b="b"/>
              <a:pathLst>
                <a:path w="1872706" h="868255">
                  <a:moveTo>
                    <a:pt x="0" y="0"/>
                  </a:moveTo>
                  <a:lnTo>
                    <a:pt x="1872706" y="0"/>
                  </a:lnTo>
                  <a:lnTo>
                    <a:pt x="1872706" y="868255"/>
                  </a:lnTo>
                  <a:lnTo>
                    <a:pt x="0" y="86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85490" y="7661260"/>
            <a:ext cx="1710364" cy="1710364"/>
            <a:chOff x="0" y="0"/>
            <a:chExt cx="2280485" cy="228048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280485" cy="228048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3422" y="-38100"/>
              <a:ext cx="2073641" cy="826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6"/>
                </a:lnSpc>
                <a:spcBef>
                  <a:spcPct val="0"/>
                </a:spcBef>
              </a:pPr>
              <a:r>
                <a:rPr lang="en-US" sz="1704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$2.500 por hora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44193" y="797810"/>
              <a:ext cx="1667625" cy="1044214"/>
            </a:xfrm>
            <a:custGeom>
              <a:avLst/>
              <a:gdLst/>
              <a:ahLst/>
              <a:cxnLst/>
              <a:rect l="l" t="t" r="r" b="b"/>
              <a:pathLst>
                <a:path w="1667625" h="1044214">
                  <a:moveTo>
                    <a:pt x="0" y="0"/>
                  </a:moveTo>
                  <a:lnTo>
                    <a:pt x="1667626" y="0"/>
                  </a:lnTo>
                  <a:lnTo>
                    <a:pt x="1667626" y="1044214"/>
                  </a:lnTo>
                  <a:lnTo>
                    <a:pt x="0" y="1044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138077" y="3784808"/>
            <a:ext cx="3086100" cy="926008"/>
            <a:chOff x="0" y="0"/>
            <a:chExt cx="812800" cy="2438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243887"/>
            </a:xfrm>
            <a:custGeom>
              <a:avLst/>
              <a:gdLst/>
              <a:ahLst/>
              <a:cxnLst/>
              <a:rect l="l" t="t" r="r" b="b"/>
              <a:pathLst>
                <a:path w="812800" h="243887">
                  <a:moveTo>
                    <a:pt x="121943" y="0"/>
                  </a:moveTo>
                  <a:lnTo>
                    <a:pt x="690857" y="0"/>
                  </a:lnTo>
                  <a:cubicBezTo>
                    <a:pt x="723198" y="0"/>
                    <a:pt x="754215" y="12848"/>
                    <a:pt x="777084" y="35716"/>
                  </a:cubicBezTo>
                  <a:cubicBezTo>
                    <a:pt x="799952" y="58585"/>
                    <a:pt x="812800" y="89602"/>
                    <a:pt x="812800" y="121943"/>
                  </a:cubicBezTo>
                  <a:lnTo>
                    <a:pt x="812800" y="121943"/>
                  </a:lnTo>
                  <a:cubicBezTo>
                    <a:pt x="812800" y="154285"/>
                    <a:pt x="799952" y="185302"/>
                    <a:pt x="777084" y="208170"/>
                  </a:cubicBezTo>
                  <a:cubicBezTo>
                    <a:pt x="754215" y="231039"/>
                    <a:pt x="723198" y="243887"/>
                    <a:pt x="690857" y="243887"/>
                  </a:cubicBezTo>
                  <a:lnTo>
                    <a:pt x="121943" y="243887"/>
                  </a:lnTo>
                  <a:cubicBezTo>
                    <a:pt x="89602" y="243887"/>
                    <a:pt x="58585" y="231039"/>
                    <a:pt x="35716" y="208170"/>
                  </a:cubicBezTo>
                  <a:cubicBezTo>
                    <a:pt x="12848" y="185302"/>
                    <a:pt x="0" y="154285"/>
                    <a:pt x="0" y="121943"/>
                  </a:cubicBezTo>
                  <a:lnTo>
                    <a:pt x="0" y="121943"/>
                  </a:lnTo>
                  <a:cubicBezTo>
                    <a:pt x="0" y="89602"/>
                    <a:pt x="12848" y="58585"/>
                    <a:pt x="35716" y="35716"/>
                  </a:cubicBezTo>
                  <a:cubicBezTo>
                    <a:pt x="58585" y="12848"/>
                    <a:pt x="89602" y="0"/>
                    <a:pt x="121943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291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Registrar ingreso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27759" y="4940788"/>
            <a:ext cx="3086100" cy="924253"/>
            <a:chOff x="0" y="0"/>
            <a:chExt cx="812800" cy="2434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243425"/>
            </a:xfrm>
            <a:custGeom>
              <a:avLst/>
              <a:gdLst/>
              <a:ahLst/>
              <a:cxnLst/>
              <a:rect l="l" t="t" r="r" b="b"/>
              <a:pathLst>
                <a:path w="812800" h="243425">
                  <a:moveTo>
                    <a:pt x="121712" y="0"/>
                  </a:moveTo>
                  <a:lnTo>
                    <a:pt x="691088" y="0"/>
                  </a:lnTo>
                  <a:cubicBezTo>
                    <a:pt x="758308" y="0"/>
                    <a:pt x="812800" y="54492"/>
                    <a:pt x="812800" y="121712"/>
                  </a:cubicBezTo>
                  <a:lnTo>
                    <a:pt x="812800" y="121712"/>
                  </a:lnTo>
                  <a:cubicBezTo>
                    <a:pt x="812800" y="153992"/>
                    <a:pt x="799977" y="184950"/>
                    <a:pt x="777151" y="207776"/>
                  </a:cubicBezTo>
                  <a:cubicBezTo>
                    <a:pt x="754326" y="230601"/>
                    <a:pt x="723368" y="243425"/>
                    <a:pt x="691088" y="243425"/>
                  </a:cubicBezTo>
                  <a:lnTo>
                    <a:pt x="121712" y="243425"/>
                  </a:lnTo>
                  <a:cubicBezTo>
                    <a:pt x="54492" y="243425"/>
                    <a:pt x="0" y="188932"/>
                    <a:pt x="0" y="121712"/>
                  </a:cubicBezTo>
                  <a:lnTo>
                    <a:pt x="0" y="121712"/>
                  </a:lnTo>
                  <a:cubicBezTo>
                    <a:pt x="0" y="54492"/>
                    <a:pt x="54492" y="0"/>
                    <a:pt x="121712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291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Registrar salida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138077" y="6093641"/>
            <a:ext cx="3086100" cy="1040527"/>
            <a:chOff x="0" y="0"/>
            <a:chExt cx="812800" cy="2740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274048"/>
            </a:xfrm>
            <a:custGeom>
              <a:avLst/>
              <a:gdLst/>
              <a:ahLst/>
              <a:cxnLst/>
              <a:rect l="l" t="t" r="r" b="b"/>
              <a:pathLst>
                <a:path w="812800" h="274048">
                  <a:moveTo>
                    <a:pt x="132958" y="0"/>
                  </a:moveTo>
                  <a:lnTo>
                    <a:pt x="679842" y="0"/>
                  </a:lnTo>
                  <a:cubicBezTo>
                    <a:pt x="715105" y="0"/>
                    <a:pt x="748923" y="14008"/>
                    <a:pt x="773858" y="38943"/>
                  </a:cubicBezTo>
                  <a:cubicBezTo>
                    <a:pt x="798792" y="63877"/>
                    <a:pt x="812800" y="97695"/>
                    <a:pt x="812800" y="132958"/>
                  </a:cubicBezTo>
                  <a:lnTo>
                    <a:pt x="812800" y="141090"/>
                  </a:lnTo>
                  <a:cubicBezTo>
                    <a:pt x="812800" y="176353"/>
                    <a:pt x="798792" y="210171"/>
                    <a:pt x="773858" y="235106"/>
                  </a:cubicBezTo>
                  <a:cubicBezTo>
                    <a:pt x="748923" y="260040"/>
                    <a:pt x="715105" y="274048"/>
                    <a:pt x="679842" y="274048"/>
                  </a:cubicBezTo>
                  <a:lnTo>
                    <a:pt x="132958" y="274048"/>
                  </a:lnTo>
                  <a:cubicBezTo>
                    <a:pt x="97695" y="274048"/>
                    <a:pt x="63877" y="260040"/>
                    <a:pt x="38943" y="235106"/>
                  </a:cubicBezTo>
                  <a:cubicBezTo>
                    <a:pt x="14008" y="210171"/>
                    <a:pt x="0" y="176353"/>
                    <a:pt x="0" y="141090"/>
                  </a:cubicBezTo>
                  <a:lnTo>
                    <a:pt x="0" y="132958"/>
                  </a:lnTo>
                  <a:cubicBezTo>
                    <a:pt x="0" y="97695"/>
                    <a:pt x="14008" y="63877"/>
                    <a:pt x="38943" y="38943"/>
                  </a:cubicBezTo>
                  <a:cubicBezTo>
                    <a:pt x="63877" y="14008"/>
                    <a:pt x="97695" y="0"/>
                    <a:pt x="132958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321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Consulta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 parqueadero actual 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138077" y="7362768"/>
            <a:ext cx="3086100" cy="923220"/>
            <a:chOff x="0" y="0"/>
            <a:chExt cx="812800" cy="24315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243153"/>
            </a:xfrm>
            <a:custGeom>
              <a:avLst/>
              <a:gdLst/>
              <a:ahLst/>
              <a:cxnLst/>
              <a:rect l="l" t="t" r="r" b="b"/>
              <a:pathLst>
                <a:path w="812800" h="243153">
                  <a:moveTo>
                    <a:pt x="121576" y="0"/>
                  </a:moveTo>
                  <a:lnTo>
                    <a:pt x="691224" y="0"/>
                  </a:lnTo>
                  <a:cubicBezTo>
                    <a:pt x="758368" y="0"/>
                    <a:pt x="812800" y="54432"/>
                    <a:pt x="812800" y="121576"/>
                  </a:cubicBezTo>
                  <a:lnTo>
                    <a:pt x="812800" y="121576"/>
                  </a:lnTo>
                  <a:cubicBezTo>
                    <a:pt x="812800" y="188721"/>
                    <a:pt x="758368" y="243153"/>
                    <a:pt x="691224" y="243153"/>
                  </a:cubicBezTo>
                  <a:lnTo>
                    <a:pt x="121576" y="243153"/>
                  </a:lnTo>
                  <a:cubicBezTo>
                    <a:pt x="54432" y="243153"/>
                    <a:pt x="0" y="188721"/>
                    <a:pt x="0" y="121576"/>
                  </a:cubicBezTo>
                  <a:lnTo>
                    <a:pt x="0" y="121576"/>
                  </a:lnTo>
                  <a:cubicBezTo>
                    <a:pt x="0" y="54432"/>
                    <a:pt x="54432" y="0"/>
                    <a:pt x="121576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12800" cy="29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Ver total recaudado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138077" y="8514588"/>
            <a:ext cx="3086100" cy="923220"/>
            <a:chOff x="0" y="0"/>
            <a:chExt cx="812800" cy="24315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243153"/>
            </a:xfrm>
            <a:custGeom>
              <a:avLst/>
              <a:gdLst/>
              <a:ahLst/>
              <a:cxnLst/>
              <a:rect l="l" t="t" r="r" b="b"/>
              <a:pathLst>
                <a:path w="812800" h="243153">
                  <a:moveTo>
                    <a:pt x="121576" y="0"/>
                  </a:moveTo>
                  <a:lnTo>
                    <a:pt x="691224" y="0"/>
                  </a:lnTo>
                  <a:cubicBezTo>
                    <a:pt x="758368" y="0"/>
                    <a:pt x="812800" y="54432"/>
                    <a:pt x="812800" y="121576"/>
                  </a:cubicBezTo>
                  <a:lnTo>
                    <a:pt x="812800" y="121576"/>
                  </a:lnTo>
                  <a:cubicBezTo>
                    <a:pt x="812800" y="188721"/>
                    <a:pt x="758368" y="243153"/>
                    <a:pt x="691224" y="243153"/>
                  </a:cubicBezTo>
                  <a:lnTo>
                    <a:pt x="121576" y="243153"/>
                  </a:lnTo>
                  <a:cubicBezTo>
                    <a:pt x="54432" y="243153"/>
                    <a:pt x="0" y="188721"/>
                    <a:pt x="0" y="121576"/>
                  </a:cubicBezTo>
                  <a:lnTo>
                    <a:pt x="0" y="121576"/>
                  </a:lnTo>
                  <a:cubicBezTo>
                    <a:pt x="0" y="54432"/>
                    <a:pt x="54432" y="0"/>
                    <a:pt x="121576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29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Salir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021677" y="219201"/>
            <a:ext cx="8801705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7399" b="1" spc="-1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Requerimientos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3886" y="898143"/>
            <a:ext cx="7768202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60"/>
              </a:lnSpc>
            </a:pPr>
            <a:r>
              <a:rPr lang="en-US" sz="6000" b="1" spc="-156">
                <a:solidFill>
                  <a:srgbClr val="637086"/>
                </a:solidFill>
                <a:latin typeface="Poppins Bold"/>
                <a:ea typeface="Poppins Bold"/>
                <a:cs typeface="Poppins Bold"/>
                <a:sym typeface="Poppins Bold"/>
              </a:rPr>
              <a:t>Detalles técnicos: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1362" y="2344763"/>
            <a:ext cx="280310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2500" b="1" spc="-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Datos de los vehículos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48774" y="2127174"/>
            <a:ext cx="2794511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2500" b="1" spc="-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Tipos de vehículos y tarifas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19787" y="2303387"/>
            <a:ext cx="372268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2500" b="1" spc="-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Menú interactivo con bucles y condicionales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08868" y="2303387"/>
            <a:ext cx="292356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2500" b="1" spc="-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Fórmulas matemáticas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532832" y="2479599"/>
            <a:ext cx="292356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2500" b="1" spc="-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F-strings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03185" y="3654451"/>
            <a:ext cx="253023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D1917"/>
                </a:solidFill>
                <a:latin typeface="Raleway"/>
                <a:ea typeface="Raleway"/>
                <a:cs typeface="Raleway"/>
                <a:sym typeface="Raleway"/>
              </a:rPr>
              <a:t>Cada vehículo es representado con una tupla, los cuales si están activos son guardados en una lista y al salir, se calcula el valor y se guarda en el historial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48102" y="3727658"/>
            <a:ext cx="2245098" cy="353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Se calculan las horas de permanencia y multiplicar por tarifa. Además, se simula el ingreso/salida con horas ficticias (números enteros entre 0 y 24)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129716" y="3606004"/>
            <a:ext cx="3729797" cy="6015802"/>
            <a:chOff x="0" y="0"/>
            <a:chExt cx="4973063" cy="802106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973063" cy="8021069"/>
            </a:xfrm>
            <a:custGeom>
              <a:avLst/>
              <a:gdLst/>
              <a:ahLst/>
              <a:cxnLst/>
              <a:rect l="l" t="t" r="r" b="b"/>
              <a:pathLst>
                <a:path w="4973063" h="8021069">
                  <a:moveTo>
                    <a:pt x="0" y="0"/>
                  </a:moveTo>
                  <a:lnTo>
                    <a:pt x="4973063" y="0"/>
                  </a:lnTo>
                  <a:lnTo>
                    <a:pt x="4973063" y="8021069"/>
                  </a:lnTo>
                  <a:lnTo>
                    <a:pt x="0" y="8021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102651" y="3668500"/>
              <a:ext cx="3597989" cy="742296"/>
              <a:chOff x="0" y="0"/>
              <a:chExt cx="667474" cy="137706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67474" cy="137706"/>
              </a:xfrm>
              <a:custGeom>
                <a:avLst/>
                <a:gdLst/>
                <a:ahLst/>
                <a:cxnLst/>
                <a:rect l="l" t="t" r="r" b="b"/>
                <a:pathLst>
                  <a:path w="667474" h="137706">
                    <a:moveTo>
                      <a:pt x="0" y="0"/>
                    </a:moveTo>
                    <a:lnTo>
                      <a:pt x="667474" y="0"/>
                    </a:lnTo>
                    <a:lnTo>
                      <a:pt x="667474" y="137706"/>
                    </a:lnTo>
                    <a:lnTo>
                      <a:pt x="0" y="1377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667474" cy="185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1102651" y="4618463"/>
              <a:ext cx="3597989" cy="742296"/>
              <a:chOff x="0" y="0"/>
              <a:chExt cx="667474" cy="13770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67474" cy="137706"/>
              </a:xfrm>
              <a:custGeom>
                <a:avLst/>
                <a:gdLst/>
                <a:ahLst/>
                <a:cxnLst/>
                <a:rect l="l" t="t" r="r" b="b"/>
                <a:pathLst>
                  <a:path w="667474" h="137706">
                    <a:moveTo>
                      <a:pt x="0" y="0"/>
                    </a:moveTo>
                    <a:lnTo>
                      <a:pt x="667474" y="0"/>
                    </a:lnTo>
                    <a:lnTo>
                      <a:pt x="667474" y="137706"/>
                    </a:lnTo>
                    <a:lnTo>
                      <a:pt x="0" y="1377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667474" cy="185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3583516" y="2438683"/>
              <a:ext cx="1117124" cy="32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6"/>
                </a:lnSpc>
                <a:spcBef>
                  <a:spcPct val="0"/>
                </a:spcBef>
              </a:pPr>
              <a:r>
                <a:rPr lang="en-US" sz="149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PLACA:</a:t>
              </a:r>
            </a:p>
          </p:txBody>
        </p:sp>
        <p:grpSp>
          <p:nvGrpSpPr>
            <p:cNvPr id="59" name="Group 59"/>
            <p:cNvGrpSpPr/>
            <p:nvPr/>
          </p:nvGrpSpPr>
          <p:grpSpPr>
            <a:xfrm>
              <a:off x="217224" y="2420655"/>
              <a:ext cx="3141149" cy="371148"/>
              <a:chOff x="0" y="0"/>
              <a:chExt cx="582724" cy="68853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82724" cy="68853"/>
              </a:xfrm>
              <a:custGeom>
                <a:avLst/>
                <a:gdLst/>
                <a:ahLst/>
                <a:cxnLst/>
                <a:rect l="l" t="t" r="r" b="b"/>
                <a:pathLst>
                  <a:path w="582724" h="68853">
                    <a:moveTo>
                      <a:pt x="0" y="0"/>
                    </a:moveTo>
                    <a:lnTo>
                      <a:pt x="582724" y="0"/>
                    </a:lnTo>
                    <a:lnTo>
                      <a:pt x="582724" y="68853"/>
                    </a:lnTo>
                    <a:lnTo>
                      <a:pt x="0" y="6885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582724" cy="116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217224" y="2438683"/>
              <a:ext cx="2325415" cy="32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49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Tipo de vehículo: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102651" y="3646086"/>
              <a:ext cx="1606564" cy="71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6"/>
                </a:lnSpc>
                <a:spcBef>
                  <a:spcPct val="0"/>
                </a:spcBef>
              </a:pPr>
              <a:r>
                <a:rPr lang="en-US" sz="1597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 de Entrada: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102651" y="4613443"/>
              <a:ext cx="1606564" cy="71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6"/>
                </a:lnSpc>
                <a:spcBef>
                  <a:spcPct val="0"/>
                </a:spcBef>
              </a:pPr>
              <a:r>
                <a:rPr lang="en-US" sz="1597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 de Salida: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967496" y="6516219"/>
              <a:ext cx="1060845" cy="32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49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Horas: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570209" y="5535025"/>
              <a:ext cx="2243270" cy="32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49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Tarifa por hora: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2657796" y="6006167"/>
              <a:ext cx="391831" cy="372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85"/>
                </a:lnSpc>
                <a:spcBef>
                  <a:spcPct val="0"/>
                </a:spcBef>
              </a:pPr>
              <a:r>
                <a:rPr lang="en-US" sz="1703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$</a:t>
              </a:r>
            </a:p>
          </p:txBody>
        </p:sp>
        <p:grpSp>
          <p:nvGrpSpPr>
            <p:cNvPr id="68" name="Group 68"/>
            <p:cNvGrpSpPr/>
            <p:nvPr/>
          </p:nvGrpSpPr>
          <p:grpSpPr>
            <a:xfrm>
              <a:off x="2570209" y="6558289"/>
              <a:ext cx="2130431" cy="405933"/>
              <a:chOff x="0" y="0"/>
              <a:chExt cx="395223" cy="75306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395223" cy="75306"/>
              </a:xfrm>
              <a:custGeom>
                <a:avLst/>
                <a:gdLst/>
                <a:ahLst/>
                <a:cxnLst/>
                <a:rect l="l" t="t" r="r" b="b"/>
                <a:pathLst>
                  <a:path w="395223" h="75306">
                    <a:moveTo>
                      <a:pt x="0" y="0"/>
                    </a:moveTo>
                    <a:lnTo>
                      <a:pt x="395223" y="0"/>
                    </a:lnTo>
                    <a:lnTo>
                      <a:pt x="395223" y="75306"/>
                    </a:lnTo>
                    <a:lnTo>
                      <a:pt x="0" y="75306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47625"/>
                <a:ext cx="395223" cy="122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61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2657796" y="6570282"/>
              <a:ext cx="1923696" cy="32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490" b="1">
                  <a:solidFill>
                    <a:srgbClr val="E94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Total a pagar: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2486531" y="3699157"/>
              <a:ext cx="2044451" cy="56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7"/>
                </a:lnSpc>
                <a:spcBef>
                  <a:spcPct val="0"/>
                </a:spcBef>
              </a:pPr>
              <a:r>
                <a:rPr lang="en-US" sz="2555" b="1">
                  <a:solidFill>
                    <a:srgbClr val="637086">
                      <a:alpha val="41961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HH/MM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486531" y="4613899"/>
              <a:ext cx="2044451" cy="56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7"/>
                </a:lnSpc>
                <a:spcBef>
                  <a:spcPct val="0"/>
                </a:spcBef>
              </a:pPr>
              <a:r>
                <a:rPr lang="en-US" sz="2555" b="1">
                  <a:solidFill>
                    <a:srgbClr val="637086">
                      <a:alpha val="40000"/>
                    </a:srgbClr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HH/MM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75" name="Group 75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AD224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77" name="AutoShape 77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76179" cy="10287000"/>
            <a:chOff x="0" y="0"/>
            <a:chExt cx="3537019" cy="62992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7019" cy="6299201"/>
            </a:xfrm>
            <a:custGeom>
              <a:avLst/>
              <a:gdLst/>
              <a:ahLst/>
              <a:cxnLst/>
              <a:rect l="l" t="t" r="r" b="b"/>
              <a:pathLst>
                <a:path w="3537019" h="6299201">
                  <a:moveTo>
                    <a:pt x="0" y="0"/>
                  </a:moveTo>
                  <a:lnTo>
                    <a:pt x="3537019" y="0"/>
                  </a:lnTo>
                  <a:lnTo>
                    <a:pt x="3537019" y="6299201"/>
                  </a:lnTo>
                  <a:lnTo>
                    <a:pt x="0" y="6299201"/>
                  </a:lnTo>
                  <a:close/>
                </a:path>
              </a:pathLst>
            </a:custGeom>
            <a:solidFill>
              <a:srgbClr val="637086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916835" y="9601418"/>
            <a:ext cx="1371165" cy="685582"/>
            <a:chOff x="0" y="0"/>
            <a:chExt cx="1828220" cy="91411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28220" cy="914110"/>
              <a:chOff x="0" y="0"/>
              <a:chExt cx="382778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82778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827780" h="1913890">
                    <a:moveTo>
                      <a:pt x="0" y="0"/>
                    </a:moveTo>
                    <a:lnTo>
                      <a:pt x="3827780" y="0"/>
                    </a:lnTo>
                    <a:lnTo>
                      <a:pt x="382778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456620" y="457055"/>
              <a:ext cx="977147" cy="0"/>
            </a:xfrm>
            <a:prstGeom prst="line">
              <a:avLst/>
            </a:prstGeom>
            <a:ln w="76200" cap="flat">
              <a:solidFill>
                <a:srgbClr val="FFDE59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8" name="Freeform 8"/>
          <p:cNvSpPr/>
          <p:nvPr/>
        </p:nvSpPr>
        <p:spPr>
          <a:xfrm>
            <a:off x="2011095" y="1577048"/>
            <a:ext cx="7132905" cy="7132905"/>
          </a:xfrm>
          <a:custGeom>
            <a:avLst/>
            <a:gdLst/>
            <a:ahLst/>
            <a:cxnLst/>
            <a:rect l="l" t="t" r="r" b="b"/>
            <a:pathLst>
              <a:path w="7132905" h="7132905">
                <a:moveTo>
                  <a:pt x="0" y="0"/>
                </a:moveTo>
                <a:lnTo>
                  <a:pt x="7132905" y="0"/>
                </a:lnTo>
                <a:lnTo>
                  <a:pt x="7132905" y="7132904"/>
                </a:lnTo>
                <a:lnTo>
                  <a:pt x="0" y="713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0125371" y="2338962"/>
            <a:ext cx="6791464" cy="190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54"/>
              </a:lnSpc>
            </a:pPr>
            <a:r>
              <a:rPr lang="en-US" sz="12481" b="1" spc="-32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Mockup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964" y="4686024"/>
            <a:ext cx="6062640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Este sistema te permite llevar el control de los vehículos que entran y salen del parqueadero de manera fácil y rápida. Puedes registrar la entrada y salida de motos, carros y camionetas, calcular automáticamente el tiempo que estuvieron y el valor a pagar, y consultar reportes de ingresos diarios.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3288006" y="1333229"/>
            <a:ext cx="12692637" cy="186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6"/>
              </a:lnSpc>
            </a:pPr>
            <a:r>
              <a:rPr lang="en-US" sz="12312" b="1" spc="-3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20382" y="3943113"/>
            <a:ext cx="4647236" cy="1394439"/>
            <a:chOff x="0" y="0"/>
            <a:chExt cx="812800" cy="243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43887"/>
            </a:xfrm>
            <a:custGeom>
              <a:avLst/>
              <a:gdLst/>
              <a:ahLst/>
              <a:cxnLst/>
              <a:rect l="l" t="t" r="r" b="b"/>
              <a:pathLst>
                <a:path w="812800" h="243887">
                  <a:moveTo>
                    <a:pt x="88294" y="0"/>
                  </a:moveTo>
                  <a:lnTo>
                    <a:pt x="724506" y="0"/>
                  </a:lnTo>
                  <a:cubicBezTo>
                    <a:pt x="747923" y="0"/>
                    <a:pt x="770381" y="9302"/>
                    <a:pt x="786939" y="25861"/>
                  </a:cubicBezTo>
                  <a:cubicBezTo>
                    <a:pt x="803498" y="42419"/>
                    <a:pt x="812800" y="64877"/>
                    <a:pt x="812800" y="88294"/>
                  </a:cubicBezTo>
                  <a:lnTo>
                    <a:pt x="812800" y="155593"/>
                  </a:lnTo>
                  <a:cubicBezTo>
                    <a:pt x="812800" y="179010"/>
                    <a:pt x="803498" y="201468"/>
                    <a:pt x="786939" y="218026"/>
                  </a:cubicBezTo>
                  <a:cubicBezTo>
                    <a:pt x="770381" y="234584"/>
                    <a:pt x="747923" y="243887"/>
                    <a:pt x="724506" y="243887"/>
                  </a:cubicBezTo>
                  <a:lnTo>
                    <a:pt x="88294" y="243887"/>
                  </a:lnTo>
                  <a:cubicBezTo>
                    <a:pt x="39530" y="243887"/>
                    <a:pt x="0" y="204356"/>
                    <a:pt x="0" y="155593"/>
                  </a:cubicBezTo>
                  <a:lnTo>
                    <a:pt x="0" y="88294"/>
                  </a:lnTo>
                  <a:cubicBezTo>
                    <a:pt x="0" y="64877"/>
                    <a:pt x="9302" y="42419"/>
                    <a:pt x="25861" y="25861"/>
                  </a:cubicBezTo>
                  <a:cubicBezTo>
                    <a:pt x="42419" y="9302"/>
                    <a:pt x="64877" y="0"/>
                    <a:pt x="88294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32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ingreso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20382" y="5642352"/>
            <a:ext cx="4647236" cy="1391796"/>
            <a:chOff x="0" y="0"/>
            <a:chExt cx="812800" cy="2434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43425"/>
            </a:xfrm>
            <a:custGeom>
              <a:avLst/>
              <a:gdLst/>
              <a:ahLst/>
              <a:cxnLst/>
              <a:rect l="l" t="t" r="r" b="b"/>
              <a:pathLst>
                <a:path w="812800" h="243425">
                  <a:moveTo>
                    <a:pt x="88294" y="0"/>
                  </a:moveTo>
                  <a:lnTo>
                    <a:pt x="724506" y="0"/>
                  </a:lnTo>
                  <a:cubicBezTo>
                    <a:pt x="747923" y="0"/>
                    <a:pt x="770381" y="9302"/>
                    <a:pt x="786939" y="25861"/>
                  </a:cubicBezTo>
                  <a:cubicBezTo>
                    <a:pt x="803498" y="42419"/>
                    <a:pt x="812800" y="64877"/>
                    <a:pt x="812800" y="88294"/>
                  </a:cubicBezTo>
                  <a:lnTo>
                    <a:pt x="812800" y="155131"/>
                  </a:lnTo>
                  <a:cubicBezTo>
                    <a:pt x="812800" y="178548"/>
                    <a:pt x="803498" y="201006"/>
                    <a:pt x="786939" y="217564"/>
                  </a:cubicBezTo>
                  <a:cubicBezTo>
                    <a:pt x="770381" y="234122"/>
                    <a:pt x="747923" y="243425"/>
                    <a:pt x="724506" y="243425"/>
                  </a:cubicBezTo>
                  <a:lnTo>
                    <a:pt x="88294" y="243425"/>
                  </a:lnTo>
                  <a:cubicBezTo>
                    <a:pt x="64877" y="243425"/>
                    <a:pt x="42419" y="234122"/>
                    <a:pt x="25861" y="217564"/>
                  </a:cubicBezTo>
                  <a:cubicBezTo>
                    <a:pt x="9302" y="201006"/>
                    <a:pt x="0" y="178548"/>
                    <a:pt x="0" y="155131"/>
                  </a:cubicBezTo>
                  <a:lnTo>
                    <a:pt x="0" y="88294"/>
                  </a:lnTo>
                  <a:cubicBezTo>
                    <a:pt x="0" y="64877"/>
                    <a:pt x="9302" y="42419"/>
                    <a:pt x="25861" y="25861"/>
                  </a:cubicBezTo>
                  <a:cubicBezTo>
                    <a:pt x="42419" y="9302"/>
                    <a:pt x="64877" y="0"/>
                    <a:pt x="88294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32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Registrar salida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20382" y="7340216"/>
            <a:ext cx="4647236" cy="1391796"/>
            <a:chOff x="0" y="0"/>
            <a:chExt cx="812800" cy="243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43425"/>
            </a:xfrm>
            <a:custGeom>
              <a:avLst/>
              <a:gdLst/>
              <a:ahLst/>
              <a:cxnLst/>
              <a:rect l="l" t="t" r="r" b="b"/>
              <a:pathLst>
                <a:path w="812800" h="243425">
                  <a:moveTo>
                    <a:pt x="88294" y="0"/>
                  </a:moveTo>
                  <a:lnTo>
                    <a:pt x="724506" y="0"/>
                  </a:lnTo>
                  <a:cubicBezTo>
                    <a:pt x="747923" y="0"/>
                    <a:pt x="770381" y="9302"/>
                    <a:pt x="786939" y="25861"/>
                  </a:cubicBezTo>
                  <a:cubicBezTo>
                    <a:pt x="803498" y="42419"/>
                    <a:pt x="812800" y="64877"/>
                    <a:pt x="812800" y="88294"/>
                  </a:cubicBezTo>
                  <a:lnTo>
                    <a:pt x="812800" y="155131"/>
                  </a:lnTo>
                  <a:cubicBezTo>
                    <a:pt x="812800" y="178548"/>
                    <a:pt x="803498" y="201006"/>
                    <a:pt x="786939" y="217564"/>
                  </a:cubicBezTo>
                  <a:cubicBezTo>
                    <a:pt x="770381" y="234122"/>
                    <a:pt x="747923" y="243425"/>
                    <a:pt x="724506" y="243425"/>
                  </a:cubicBezTo>
                  <a:lnTo>
                    <a:pt x="88294" y="243425"/>
                  </a:lnTo>
                  <a:cubicBezTo>
                    <a:pt x="64877" y="243425"/>
                    <a:pt x="42419" y="234122"/>
                    <a:pt x="25861" y="217564"/>
                  </a:cubicBezTo>
                  <a:cubicBezTo>
                    <a:pt x="9302" y="201006"/>
                    <a:pt x="0" y="178548"/>
                    <a:pt x="0" y="155131"/>
                  </a:cubicBezTo>
                  <a:lnTo>
                    <a:pt x="0" y="88294"/>
                  </a:lnTo>
                  <a:cubicBezTo>
                    <a:pt x="0" y="64877"/>
                    <a:pt x="9302" y="42419"/>
                    <a:pt x="25861" y="25861"/>
                  </a:cubicBezTo>
                  <a:cubicBezTo>
                    <a:pt x="42419" y="9302"/>
                    <a:pt x="64877" y="0"/>
                    <a:pt x="88294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32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Otras opciones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6953" y="-592857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6" y="0"/>
                </a:lnTo>
                <a:lnTo>
                  <a:pt x="19761906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12244" y="9694143"/>
            <a:ext cx="19761907" cy="1185714"/>
          </a:xfrm>
          <a:custGeom>
            <a:avLst/>
            <a:gdLst/>
            <a:ahLst/>
            <a:cxnLst/>
            <a:rect l="l" t="t" r="r" b="b"/>
            <a:pathLst>
              <a:path w="19761907" h="1185714">
                <a:moveTo>
                  <a:pt x="0" y="0"/>
                </a:moveTo>
                <a:lnTo>
                  <a:pt x="19761907" y="0"/>
                </a:lnTo>
                <a:lnTo>
                  <a:pt x="19761907" y="1185714"/>
                </a:lnTo>
                <a:lnTo>
                  <a:pt x="0" y="11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6545091" y="1878382"/>
            <a:ext cx="5088991" cy="1715833"/>
            <a:chOff x="0" y="0"/>
            <a:chExt cx="812800" cy="274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4048"/>
            </a:xfrm>
            <a:custGeom>
              <a:avLst/>
              <a:gdLst/>
              <a:ahLst/>
              <a:cxnLst/>
              <a:rect l="l" t="t" r="r" b="b"/>
              <a:pathLst>
                <a:path w="812800" h="274048">
                  <a:moveTo>
                    <a:pt x="80629" y="0"/>
                  </a:moveTo>
                  <a:lnTo>
                    <a:pt x="732171" y="0"/>
                  </a:lnTo>
                  <a:cubicBezTo>
                    <a:pt x="776701" y="0"/>
                    <a:pt x="812800" y="36099"/>
                    <a:pt x="812800" y="80629"/>
                  </a:cubicBezTo>
                  <a:lnTo>
                    <a:pt x="812800" y="193419"/>
                  </a:lnTo>
                  <a:cubicBezTo>
                    <a:pt x="812800" y="237949"/>
                    <a:pt x="776701" y="274048"/>
                    <a:pt x="732171" y="274048"/>
                  </a:cubicBezTo>
                  <a:lnTo>
                    <a:pt x="80629" y="274048"/>
                  </a:lnTo>
                  <a:cubicBezTo>
                    <a:pt x="59245" y="274048"/>
                    <a:pt x="38737" y="265553"/>
                    <a:pt x="23616" y="250433"/>
                  </a:cubicBezTo>
                  <a:cubicBezTo>
                    <a:pt x="8495" y="235312"/>
                    <a:pt x="0" y="214803"/>
                    <a:pt x="0" y="193419"/>
                  </a:cubicBezTo>
                  <a:lnTo>
                    <a:pt x="0" y="80629"/>
                  </a:lnTo>
                  <a:cubicBezTo>
                    <a:pt x="0" y="36099"/>
                    <a:pt x="36099" y="0"/>
                    <a:pt x="80629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812800" cy="378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Consulta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parqueadero actual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45091" y="4328689"/>
            <a:ext cx="5088991" cy="1522393"/>
            <a:chOff x="0" y="0"/>
            <a:chExt cx="812800" cy="2431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43153"/>
            </a:xfrm>
            <a:custGeom>
              <a:avLst/>
              <a:gdLst/>
              <a:ahLst/>
              <a:cxnLst/>
              <a:rect l="l" t="t" r="r" b="b"/>
              <a:pathLst>
                <a:path w="812800" h="243153">
                  <a:moveTo>
                    <a:pt x="80629" y="0"/>
                  </a:moveTo>
                  <a:lnTo>
                    <a:pt x="732171" y="0"/>
                  </a:lnTo>
                  <a:cubicBezTo>
                    <a:pt x="776701" y="0"/>
                    <a:pt x="812800" y="36099"/>
                    <a:pt x="812800" y="80629"/>
                  </a:cubicBezTo>
                  <a:lnTo>
                    <a:pt x="812800" y="162523"/>
                  </a:lnTo>
                  <a:cubicBezTo>
                    <a:pt x="812800" y="207054"/>
                    <a:pt x="776701" y="243153"/>
                    <a:pt x="732171" y="243153"/>
                  </a:cubicBezTo>
                  <a:lnTo>
                    <a:pt x="80629" y="243153"/>
                  </a:lnTo>
                  <a:cubicBezTo>
                    <a:pt x="36099" y="243153"/>
                    <a:pt x="0" y="207054"/>
                    <a:pt x="0" y="162523"/>
                  </a:cubicBezTo>
                  <a:lnTo>
                    <a:pt x="0" y="80629"/>
                  </a:lnTo>
                  <a:cubicBezTo>
                    <a:pt x="0" y="36099"/>
                    <a:pt x="36099" y="0"/>
                    <a:pt x="80629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812800" cy="347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Ver total diario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45091" y="6585556"/>
            <a:ext cx="5088991" cy="1522393"/>
            <a:chOff x="0" y="0"/>
            <a:chExt cx="812800" cy="2431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43153"/>
            </a:xfrm>
            <a:custGeom>
              <a:avLst/>
              <a:gdLst/>
              <a:ahLst/>
              <a:cxnLst/>
              <a:rect l="l" t="t" r="r" b="b"/>
              <a:pathLst>
                <a:path w="812800" h="243153">
                  <a:moveTo>
                    <a:pt x="80629" y="0"/>
                  </a:moveTo>
                  <a:lnTo>
                    <a:pt x="732171" y="0"/>
                  </a:lnTo>
                  <a:cubicBezTo>
                    <a:pt x="776701" y="0"/>
                    <a:pt x="812800" y="36099"/>
                    <a:pt x="812800" y="80629"/>
                  </a:cubicBezTo>
                  <a:lnTo>
                    <a:pt x="812800" y="162523"/>
                  </a:lnTo>
                  <a:cubicBezTo>
                    <a:pt x="812800" y="207054"/>
                    <a:pt x="776701" y="243153"/>
                    <a:pt x="732171" y="243153"/>
                  </a:cubicBezTo>
                  <a:lnTo>
                    <a:pt x="80629" y="243153"/>
                  </a:lnTo>
                  <a:cubicBezTo>
                    <a:pt x="36099" y="243153"/>
                    <a:pt x="0" y="207054"/>
                    <a:pt x="0" y="162523"/>
                  </a:cubicBezTo>
                  <a:lnTo>
                    <a:pt x="0" y="80629"/>
                  </a:lnTo>
                  <a:cubicBezTo>
                    <a:pt x="0" y="36099"/>
                    <a:pt x="36099" y="0"/>
                    <a:pt x="80629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812800" cy="347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Salir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5329" y="7619895"/>
            <a:ext cx="1449120" cy="144912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3459" y="8372947"/>
            <a:ext cx="73286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Box 16"/>
          <p:cNvSpPr txBox="1"/>
          <p:nvPr/>
        </p:nvSpPr>
        <p:spPr>
          <a:xfrm>
            <a:off x="13016129" y="8944928"/>
            <a:ext cx="545195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 b="1" spc="-1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Parking Center S.A.S.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2632</Words>
  <Application>Microsoft Office PowerPoint</Application>
  <PresentationFormat>Personalizado</PresentationFormat>
  <Paragraphs>271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4" baseType="lpstr">
      <vt:lpstr>Raleway Bold</vt:lpstr>
      <vt:lpstr>Calibri</vt:lpstr>
      <vt:lpstr>Poppins</vt:lpstr>
      <vt:lpstr>Poppins Bold</vt:lpstr>
      <vt:lpstr>Chau Philomene</vt:lpstr>
      <vt:lpstr>Raleway</vt:lpstr>
      <vt:lpstr>Saira Stencil One</vt:lpstr>
      <vt:lpstr>Arial</vt:lpstr>
      <vt:lpstr>Raleway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simple para proyecto de construcción gris y amarillo</dc:title>
  <cp:lastModifiedBy>Salomé Moreno</cp:lastModifiedBy>
  <cp:revision>1</cp:revision>
  <dcterms:created xsi:type="dcterms:W3CDTF">2006-08-16T00:00:00Z</dcterms:created>
  <dcterms:modified xsi:type="dcterms:W3CDTF">2025-07-10T19:46:59Z</dcterms:modified>
  <dc:identifier>DAGsP3uYjgg</dc:identifier>
</cp:coreProperties>
</file>